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7" r:id="rId2"/>
    <p:sldId id="258" r:id="rId3"/>
    <p:sldId id="259" r:id="rId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428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6A476-72F3-4C2B-8A65-CD35952B264B}" type="datetimeFigureOut">
              <a:rPr lang="ru-RU" smtClean="0"/>
              <a:t>06.09.2021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26CF76-D5FE-42DA-A4BC-686B2D46A0A5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6A476-72F3-4C2B-8A65-CD35952B264B}" type="datetimeFigureOut">
              <a:rPr lang="ru-RU" smtClean="0"/>
              <a:t>06.09.2021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6CF76-D5FE-42DA-A4BC-686B2D46A0A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6A476-72F3-4C2B-8A65-CD35952B264B}" type="datetimeFigureOut">
              <a:rPr lang="ru-RU" smtClean="0"/>
              <a:t>06.09.2021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6CF76-D5FE-42DA-A4BC-686B2D46A0A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6A476-72F3-4C2B-8A65-CD35952B264B}" type="datetimeFigureOut">
              <a:rPr lang="ru-RU" smtClean="0"/>
              <a:t>06.09.2021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6CF76-D5FE-42DA-A4BC-686B2D46A0A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6A476-72F3-4C2B-8A65-CD35952B264B}" type="datetimeFigureOut">
              <a:rPr lang="ru-RU" smtClean="0"/>
              <a:t>06.09.2021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6CF76-D5FE-42DA-A4BC-686B2D46A0A5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6A476-72F3-4C2B-8A65-CD35952B264B}" type="datetimeFigureOut">
              <a:rPr lang="ru-RU" smtClean="0"/>
              <a:t>06.09.2021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6CF76-D5FE-42DA-A4BC-686B2D46A0A5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6A476-72F3-4C2B-8A65-CD35952B264B}" type="datetimeFigureOut">
              <a:rPr lang="ru-RU" smtClean="0"/>
              <a:t>06.09.2021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6CF76-D5FE-42DA-A4BC-686B2D46A0A5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6A476-72F3-4C2B-8A65-CD35952B264B}" type="datetimeFigureOut">
              <a:rPr lang="ru-RU" smtClean="0"/>
              <a:t>06.09.2021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6CF76-D5FE-42DA-A4BC-686B2D46A0A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6A476-72F3-4C2B-8A65-CD35952B264B}" type="datetimeFigureOut">
              <a:rPr lang="ru-RU" smtClean="0"/>
              <a:t>06.09.2021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6CF76-D5FE-42DA-A4BC-686B2D46A0A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6A476-72F3-4C2B-8A65-CD35952B264B}" type="datetimeFigureOut">
              <a:rPr lang="ru-RU" smtClean="0"/>
              <a:t>06.09.2021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6CF76-D5FE-42DA-A4BC-686B2D46A0A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6A476-72F3-4C2B-8A65-CD35952B264B}" type="datetimeFigureOut">
              <a:rPr lang="ru-RU" smtClean="0"/>
              <a:t>06.09.2021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6CF76-D5FE-42DA-A4BC-686B2D46A0A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9276A476-72F3-4C2B-8A65-CD35952B264B}" type="datetimeFigureOut">
              <a:rPr lang="ru-RU" smtClean="0"/>
              <a:t>06.09.2021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7F26CF76-D5FE-42DA-A4BC-686B2D46A0A5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dirty="0" smtClean="0">
                <a:solidFill>
                  <a:schemeClr val="tx1"/>
                </a:solidFill>
                <a:latin typeface="Roman"/>
              </a:rPr>
              <a:t>Всероссийский урок</a:t>
            </a:r>
            <a:endParaRPr lang="en-US" sz="4000" b="1" dirty="0" smtClean="0">
              <a:solidFill>
                <a:schemeClr val="tx1"/>
              </a:solidFill>
              <a:latin typeface="Roman"/>
            </a:endParaRPr>
          </a:p>
          <a:p>
            <a:pPr marL="0" indent="0" algn="ctr">
              <a:buNone/>
            </a:pPr>
            <a:r>
              <a:rPr lang="ru-RU" sz="4000" b="1" dirty="0" smtClean="0">
                <a:solidFill>
                  <a:schemeClr val="tx1"/>
                </a:solidFill>
                <a:latin typeface="Roman"/>
              </a:rPr>
              <a:t> </a:t>
            </a:r>
            <a:r>
              <a:rPr lang="ru-RU" sz="4000" b="1" dirty="0" smtClean="0"/>
              <a:t>«Основы </a:t>
            </a:r>
            <a:r>
              <a:rPr lang="ru-RU" sz="4000" b="1" dirty="0"/>
              <a:t>безопасности жизнедеятельности</a:t>
            </a:r>
            <a:endParaRPr lang="ru-RU" sz="4000" b="1" dirty="0" smtClean="0">
              <a:solidFill>
                <a:schemeClr val="tx1"/>
              </a:solidFill>
              <a:latin typeface="Roman"/>
            </a:endParaRPr>
          </a:p>
          <a:p>
            <a:pPr marL="0" indent="0" algn="ctr">
              <a:buNone/>
            </a:pPr>
            <a:r>
              <a:rPr lang="ru-RU" sz="4000" b="1" dirty="0" smtClean="0">
                <a:solidFill>
                  <a:schemeClr val="tx1"/>
                </a:solidFill>
                <a:latin typeface="Roman"/>
              </a:rPr>
              <a:t>МБОУ «</a:t>
            </a:r>
            <a:r>
              <a:rPr lang="ru-RU" sz="4000" b="1" dirty="0" err="1" smtClean="0">
                <a:solidFill>
                  <a:schemeClr val="tx1"/>
                </a:solidFill>
                <a:latin typeface="Roman"/>
              </a:rPr>
              <a:t>Усть-Туркская</a:t>
            </a:r>
            <a:r>
              <a:rPr lang="ru-RU" sz="4000" b="1" dirty="0" smtClean="0">
                <a:solidFill>
                  <a:schemeClr val="tx1"/>
                </a:solidFill>
                <a:latin typeface="Roman"/>
              </a:rPr>
              <a:t> СОШ»</a:t>
            </a:r>
            <a:endParaRPr lang="ru-RU" sz="4000" b="1" dirty="0">
              <a:solidFill>
                <a:schemeClr val="tx1"/>
              </a:solidFill>
              <a:latin typeface="Roman"/>
            </a:endParaRPr>
          </a:p>
        </p:txBody>
      </p:sp>
    </p:spTree>
    <p:extLst>
      <p:ext uri="{BB962C8B-B14F-4D97-AF65-F5344CB8AC3E}">
        <p14:creationId xmlns:p14="http://schemas.microsoft.com/office/powerpoint/2010/main" val="30903097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8864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 descr="C:\Users\tatar\Downloads\tSa-GcokvFg.jpg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8" t="1887" r="-7838" b="-1887"/>
          <a:stretch/>
        </p:blipFill>
        <p:spPr bwMode="auto">
          <a:xfrm>
            <a:off x="251520" y="190713"/>
            <a:ext cx="6563072" cy="3816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tatar\Downloads\IMG_20210903_105231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" t="16722" r="2921" b="4831"/>
          <a:stretch/>
        </p:blipFill>
        <p:spPr bwMode="auto">
          <a:xfrm>
            <a:off x="3851920" y="3573016"/>
            <a:ext cx="4644008" cy="29257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70848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Users\tatar\Downloads\20210901_11004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1"/>
            <a:ext cx="8856984" cy="46085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931407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39</TotalTime>
  <Words>12</Words>
  <Application>Microsoft Office PowerPoint</Application>
  <PresentationFormat>Экран (4:3)</PresentationFormat>
  <Paragraphs>3</Paragraphs>
  <Slides>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</vt:i4>
      </vt:variant>
    </vt:vector>
  </HeadingPairs>
  <TitlesOfParts>
    <vt:vector size="9" baseType="lpstr">
      <vt:lpstr>Arial</vt:lpstr>
      <vt:lpstr>Century Gothic</vt:lpstr>
      <vt:lpstr>Courier New</vt:lpstr>
      <vt:lpstr>Palatino Linotype</vt:lpstr>
      <vt:lpstr>Roman</vt:lpstr>
      <vt:lpstr>Исполнительная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tatar</cp:lastModifiedBy>
  <cp:revision>6</cp:revision>
  <dcterms:created xsi:type="dcterms:W3CDTF">2021-09-03T05:43:39Z</dcterms:created>
  <dcterms:modified xsi:type="dcterms:W3CDTF">2021-09-06T11:03:12Z</dcterms:modified>
</cp:coreProperties>
</file>