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Презентация для </a:t>
            </a:r>
            <a:r>
              <a:rPr lang="ru-RU" sz="4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малышей: </a:t>
            </a:r>
          </a:p>
          <a:p>
            <a:pPr algn="ctr"/>
            <a:r>
              <a:rPr lang="ru-RU" sz="4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«Витамины для здоровья»</a:t>
            </a:r>
            <a:endParaRPr lang="ru-RU" sz="4800" dirty="0">
              <a:cs typeface="Aharoni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22652" y="43651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Подготовила:</a:t>
            </a:r>
          </a:p>
          <a:p>
            <a:pPr algn="r"/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Воспитатель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МДОУ №4 </a:t>
            </a:r>
            <a:r>
              <a:rPr lang="ru-RU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п.Кавалерово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haroni" pitchFamily="2" charset="-79"/>
            </a:endParaRPr>
          </a:p>
          <a:p>
            <a:pPr algn="r"/>
            <a:r>
              <a:rPr lang="ru-RU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Репникова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haroni" pitchFamily="2" charset="-79"/>
              </a:rPr>
              <a:t> А.Ф.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5191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1" y="1"/>
            <a:ext cx="9143999" cy="6858000"/>
            <a:chOff x="1" y="1"/>
            <a:chExt cx="9143999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9143999" cy="6858000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 rot="478684">
              <a:off x="5601377" y="584409"/>
              <a:ext cx="323496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96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Амин</a:t>
              </a:r>
              <a:endParaRPr lang="ru-RU" sz="9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 rot="21201613">
              <a:off x="329687" y="544272"/>
              <a:ext cx="3751375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Вита</a:t>
              </a:r>
              <a:endParaRPr lang="ru-RU" sz="9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637564" y="332656"/>
              <a:ext cx="1800200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9600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+</a:t>
              </a:r>
              <a:endParaRPr lang="ru-RU" sz="9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617064" y="1329102"/>
              <a:ext cx="176746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96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=</a:t>
              </a:r>
              <a:endParaRPr lang="ru-RU" sz="9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75656" y="2325548"/>
              <a:ext cx="6912768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600" b="1" i="1" dirty="0" smtClean="0">
                  <a:solidFill>
                    <a:srgbClr val="FFFF00"/>
                  </a:solidFill>
                </a:rPr>
                <a:t>В</a:t>
              </a:r>
              <a:r>
                <a:rPr lang="ru-RU" sz="10600" b="1" i="1" dirty="0" smtClean="0">
                  <a:solidFill>
                    <a:srgbClr val="00B0F0"/>
                  </a:solidFill>
                </a:rPr>
                <a:t>и</a:t>
              </a:r>
              <a:r>
                <a:rPr lang="ru-RU" sz="10600" b="1" i="1" dirty="0" smtClean="0">
                  <a:solidFill>
                    <a:srgbClr val="FF0000"/>
                  </a:solidFill>
                </a:rPr>
                <a:t>т</a:t>
              </a:r>
              <a:r>
                <a:rPr lang="ru-RU" sz="10600" b="1" i="1" dirty="0" smtClean="0">
                  <a:solidFill>
                    <a:srgbClr val="00B050"/>
                  </a:solidFill>
                </a:rPr>
                <a:t>а</a:t>
              </a:r>
              <a:r>
                <a:rPr lang="ru-RU" sz="10600" b="1" i="1" dirty="0" smtClean="0">
                  <a:solidFill>
                    <a:srgbClr val="7030A0"/>
                  </a:solidFill>
                </a:rPr>
                <a:t>м</a:t>
              </a:r>
              <a:r>
                <a:rPr lang="ru-RU" sz="10600" b="1" i="1" dirty="0" smtClean="0">
                  <a:solidFill>
                    <a:srgbClr val="002060"/>
                  </a:solidFill>
                </a:rPr>
                <a:t>и</a:t>
              </a:r>
              <a:r>
                <a:rPr lang="ru-RU" sz="10600" b="1" i="1" dirty="0" smtClean="0">
                  <a:solidFill>
                    <a:srgbClr val="FFFF00"/>
                  </a:solidFill>
                </a:rPr>
                <a:t>н</a:t>
              </a:r>
              <a:endParaRPr lang="ru-RU" sz="10600" b="1" i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11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11430"/>
            <a:ext cx="9159290" cy="6846570"/>
            <a:chOff x="0" y="11430"/>
            <a:chExt cx="9159290" cy="684657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430"/>
              <a:ext cx="9159290" cy="6846570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251518" y="116633"/>
              <a:ext cx="8136905" cy="5400598"/>
              <a:chOff x="251518" y="116633"/>
              <a:chExt cx="8136905" cy="5400598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251518" y="2636912"/>
                <a:ext cx="8136905" cy="2880319"/>
                <a:chOff x="1779815" y="1190627"/>
                <a:chExt cx="2842878" cy="842140"/>
              </a:xfrm>
            </p:grpSpPr>
            <p:sp>
              <p:nvSpPr>
                <p:cNvPr id="10" name="Облако 9"/>
                <p:cNvSpPr/>
                <p:nvPr/>
              </p:nvSpPr>
              <p:spPr>
                <a:xfrm>
                  <a:off x="1779815" y="1190627"/>
                  <a:ext cx="2842878" cy="842140"/>
                </a:xfrm>
                <a:prstGeom prst="cloud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2025892" y="1359055"/>
                  <a:ext cx="2430270" cy="4229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8800" b="1" dirty="0" err="1" smtClean="0">
                      <a:solidFill>
                        <a:srgbClr val="7030A0"/>
                      </a:solidFill>
                      <a:latin typeface="+mj-lt"/>
                    </a:rPr>
                    <a:t>Витаминкино</a:t>
                  </a:r>
                  <a:endParaRPr lang="ru-RU" sz="8800" b="1" dirty="0">
                    <a:solidFill>
                      <a:srgbClr val="7030A0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6017" y="116633"/>
                <a:ext cx="3351436" cy="25202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8233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144001" cy="6858000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1300352" y="1187467"/>
              <a:ext cx="6443397" cy="3026362"/>
              <a:chOff x="1300352" y="1187467"/>
              <a:chExt cx="6443397" cy="3026362"/>
            </a:xfrm>
          </p:grpSpPr>
          <p:sp>
            <p:nvSpPr>
              <p:cNvPr id="5" name="Прямоугольник 4"/>
              <p:cNvSpPr/>
              <p:nvPr/>
            </p:nvSpPr>
            <p:spPr>
              <a:xfrm rot="20282072">
                <a:off x="1300352" y="1187467"/>
                <a:ext cx="1014424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96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A</a:t>
                </a:r>
                <a:endParaRPr lang="ru-RU" sz="9600" b="1" cap="all" spc="0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endParaRP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 rot="387713">
                <a:off x="2881467" y="1483543"/>
                <a:ext cx="936104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9600" cap="all" spc="0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B</a:t>
                </a:r>
                <a:endParaRPr lang="ru-RU" sz="9600" cap="all" spc="0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 rot="20858252">
                <a:off x="5601821" y="1546774"/>
                <a:ext cx="843501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C</a:t>
                </a:r>
                <a:endParaRPr lang="ru-RU" sz="9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 rot="827965">
                <a:off x="6776818" y="2644169"/>
                <a:ext cx="966931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D</a:t>
                </a:r>
                <a:endParaRPr lang="ru-RU" sz="9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902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3023828" y="213723"/>
              <a:ext cx="3096344" cy="2592288"/>
              <a:chOff x="3023828" y="213723"/>
              <a:chExt cx="3096344" cy="2592288"/>
            </a:xfrm>
          </p:grpSpPr>
          <p:sp>
            <p:nvSpPr>
              <p:cNvPr id="5" name="Солнце 4"/>
              <p:cNvSpPr/>
              <p:nvPr/>
            </p:nvSpPr>
            <p:spPr>
              <a:xfrm>
                <a:off x="3023828" y="213723"/>
                <a:ext cx="3096344" cy="2592288"/>
              </a:xfrm>
              <a:prstGeom prst="sun">
                <a:avLst/>
              </a:prstGeom>
              <a:solidFill>
                <a:srgbClr val="FFFF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901551" y="678668"/>
                <a:ext cx="1340898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A</a:t>
                </a:r>
                <a:endParaRPr lang="ru-RU" sz="9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213723"/>
              <a:ext cx="2512108" cy="1811858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334690"/>
              <a:ext cx="2564904" cy="2564904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503" y="2636912"/>
              <a:ext cx="2998234" cy="1993045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5322981"/>
              <a:ext cx="2027886" cy="13036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209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5292080" y="152002"/>
              <a:ext cx="3121025" cy="2616200"/>
              <a:chOff x="5292080" y="152002"/>
              <a:chExt cx="3121025" cy="26162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52002"/>
                <a:ext cx="3121025" cy="2616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6419106" y="548680"/>
                <a:ext cx="936475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A</a:t>
                </a:r>
                <a:endParaRPr lang="ru-RU" sz="9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148485"/>
              <a:ext cx="2511173" cy="2410726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4741" y="2085877"/>
              <a:ext cx="2097339" cy="209733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54" y="3827131"/>
              <a:ext cx="2175686" cy="2675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217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12202" y="1636058"/>
            <a:ext cx="8755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0" y="0"/>
            <a:ext cx="9144000" cy="6871064"/>
            <a:chOff x="0" y="0"/>
            <a:chExt cx="9144000" cy="687106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71064"/>
            </a:xfrm>
            <a:prstGeom prst="rect">
              <a:avLst/>
            </a:prstGeom>
          </p:spPr>
        </p:pic>
        <p:sp>
          <p:nvSpPr>
            <p:cNvPr id="5" name="Стрелка вправо 4"/>
            <p:cNvSpPr/>
            <p:nvPr/>
          </p:nvSpPr>
          <p:spPr>
            <a:xfrm>
              <a:off x="483746" y="1446918"/>
              <a:ext cx="3456384" cy="2022756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9" y="4004805"/>
              <a:ext cx="3044139" cy="2016742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0962" y="2864346"/>
              <a:ext cx="2865107" cy="214883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476672"/>
              <a:ext cx="2362949" cy="1646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339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6532"/>
            <a:ext cx="9143999" cy="6871063"/>
            <a:chOff x="0" y="-6532"/>
            <a:chExt cx="9143999" cy="687106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532"/>
              <a:ext cx="9143999" cy="6871063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25222">
              <a:off x="485331" y="185167"/>
              <a:ext cx="3487737" cy="2689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70470">
              <a:off x="4748345" y="287449"/>
              <a:ext cx="3363214" cy="2245592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92871">
              <a:off x="5306049" y="3021221"/>
              <a:ext cx="3625722" cy="201753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40363">
              <a:off x="395536" y="2272495"/>
              <a:ext cx="2277517" cy="2725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23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41785" y="0"/>
            <a:ext cx="9183705" cy="6858000"/>
            <a:chOff x="-41785" y="0"/>
            <a:chExt cx="9183705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785" y="0"/>
              <a:ext cx="9183705" cy="6858000"/>
            </a:xfrm>
            <a:prstGeom prst="rect">
              <a:avLst/>
            </a:prstGeom>
          </p:spPr>
        </p:pic>
        <p:grpSp>
          <p:nvGrpSpPr>
            <p:cNvPr id="7" name="Группа 6"/>
            <p:cNvGrpSpPr/>
            <p:nvPr/>
          </p:nvGrpSpPr>
          <p:grpSpPr>
            <a:xfrm>
              <a:off x="5098177" y="743010"/>
              <a:ext cx="2448272" cy="2070883"/>
              <a:chOff x="5098177" y="743010"/>
              <a:chExt cx="2448272" cy="2070883"/>
            </a:xfrm>
          </p:grpSpPr>
          <p:sp>
            <p:nvSpPr>
              <p:cNvPr id="5" name="Равнобедренный треугольник 4"/>
              <p:cNvSpPr/>
              <p:nvPr/>
            </p:nvSpPr>
            <p:spPr>
              <a:xfrm rot="2441254">
                <a:off x="5098177" y="743010"/>
                <a:ext cx="2448272" cy="201622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5652120" y="1244233"/>
                <a:ext cx="837089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0" dirty="0" smtClean="0">
                    <a:ln w="11430"/>
                    <a:gradFill>
                      <a:gsLst>
                        <a:gs pos="0">
                          <a:schemeClr val="accent2">
                            <a:tint val="70000"/>
                            <a:satMod val="245000"/>
                          </a:schemeClr>
                        </a:gs>
                        <a:gs pos="75000">
                          <a:schemeClr val="accent2">
                            <a:tint val="90000"/>
                            <a:shade val="60000"/>
                            <a:satMod val="240000"/>
                          </a:schemeClr>
                        </a:gs>
                        <a:gs pos="100000">
                          <a:schemeClr val="accent2">
                            <a:tint val="100000"/>
                            <a:shade val="50000"/>
                            <a:satMod val="240000"/>
                          </a:schemeClr>
                        </a:gs>
                      </a:gsLst>
                      <a:lin ang="5400000"/>
                    </a:gra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C</a:t>
                </a:r>
                <a:endParaRPr lang="ru-RU" sz="96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2439" y="1076308"/>
              <a:ext cx="2829967" cy="190551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9923" y="1196752"/>
              <a:ext cx="2130152" cy="1785067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55380">
              <a:off x="962404" y="5130917"/>
              <a:ext cx="2611264" cy="143100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00288">
              <a:off x="5204281" y="4415550"/>
              <a:ext cx="2828924" cy="1976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907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1907704" y="706471"/>
              <a:ext cx="2279650" cy="2359025"/>
              <a:chOff x="3432175" y="2252663"/>
              <a:chExt cx="2279650" cy="2359025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2175" y="2252663"/>
                <a:ext cx="2279650" cy="2359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4355976" y="2492896"/>
                <a:ext cx="837089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cap="none" spc="0" dirty="0" smtClean="0">
                    <a:ln w="11430"/>
                    <a:gradFill>
                      <a:gsLst>
                        <a:gs pos="0">
                          <a:schemeClr val="accent2">
                            <a:tint val="70000"/>
                            <a:satMod val="245000"/>
                          </a:schemeClr>
                        </a:gs>
                        <a:gs pos="75000">
                          <a:schemeClr val="accent2">
                            <a:tint val="90000"/>
                            <a:shade val="60000"/>
                            <a:satMod val="240000"/>
                          </a:schemeClr>
                        </a:gs>
                        <a:gs pos="100000">
                          <a:schemeClr val="accent2">
                            <a:tint val="100000"/>
                            <a:shade val="50000"/>
                            <a:satMod val="240000"/>
                          </a:schemeClr>
                        </a:gs>
                      </a:gsLst>
                      <a:lin ang="5400000"/>
                    </a:gra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C</a:t>
                </a:r>
                <a:endParaRPr lang="ru-RU" sz="96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4628" y="433381"/>
              <a:ext cx="3525764" cy="352576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8039">
              <a:off x="522152" y="2603427"/>
              <a:ext cx="2474057" cy="3347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647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7607" y="13396"/>
            <a:ext cx="9151607" cy="6858001"/>
            <a:chOff x="-7607" y="13396"/>
            <a:chExt cx="9151607" cy="6858001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-7607" y="13396"/>
              <a:ext cx="9151607" cy="6858001"/>
              <a:chOff x="-7607" y="13396"/>
              <a:chExt cx="9151607" cy="685800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-7607" y="13396"/>
                <a:ext cx="9151607" cy="6858001"/>
                <a:chOff x="11440" y="0"/>
                <a:chExt cx="9151607" cy="6858001"/>
              </a:xfrm>
            </p:grpSpPr>
            <p:pic>
              <p:nvPicPr>
                <p:cNvPr id="4" name="Рисунок 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440" y="0"/>
                  <a:ext cx="9151607" cy="6858001"/>
                </a:xfrm>
                <a:prstGeom prst="rect">
                  <a:avLst/>
                </a:prstGeom>
              </p:spPr>
            </p:pic>
            <p:sp>
              <p:nvSpPr>
                <p:cNvPr id="5" name="Скругленный прямоугольник 4"/>
                <p:cNvSpPr/>
                <p:nvPr/>
              </p:nvSpPr>
              <p:spPr>
                <a:xfrm>
                  <a:off x="4261829" y="319260"/>
                  <a:ext cx="2088232" cy="1728192"/>
                </a:xfrm>
                <a:prstGeom prst="roundRect">
                  <a:avLst/>
                </a:prstGeom>
                <a:solidFill>
                  <a:srgbClr val="00B05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4807071" y="304663"/>
                  <a:ext cx="1296144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600" b="1" dirty="0">
                      <a:solidFill>
                        <a:srgbClr val="FFFF00"/>
                      </a:solidFill>
                      <a:latin typeface="+mj-lt"/>
                      <a:cs typeface="DaunPenh" pitchFamily="2" charset="0"/>
                    </a:rPr>
                    <a:t>D</a:t>
                  </a:r>
                  <a:endParaRPr lang="ru-RU" sz="9600" b="1" dirty="0">
                    <a:solidFill>
                      <a:srgbClr val="FFFF00"/>
                    </a:solidFill>
                    <a:latin typeface="+mj-lt"/>
                    <a:cs typeface="DaunPenh" pitchFamily="2" charset="0"/>
                  </a:endParaRPr>
                </a:p>
              </p:txBody>
            </p:sp>
          </p:grpSp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84509">
                <a:off x="1691680" y="4562294"/>
                <a:ext cx="2747004" cy="1831336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43923">
                <a:off x="5690766" y="2564904"/>
                <a:ext cx="3084520" cy="2239797"/>
              </a:xfrm>
              <a:prstGeom prst="rect">
                <a:avLst/>
              </a:prstGeom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3978" y="2770144"/>
                <a:ext cx="2222624" cy="1666968"/>
              </a:xfrm>
              <a:prstGeom prst="rect">
                <a:avLst/>
              </a:prstGeom>
            </p:spPr>
          </p:pic>
        </p:grpSp>
        <p:sp>
          <p:nvSpPr>
            <p:cNvPr id="3" name="Солнце 2"/>
            <p:cNvSpPr/>
            <p:nvPr/>
          </p:nvSpPr>
          <p:spPr>
            <a:xfrm>
              <a:off x="182546" y="318059"/>
              <a:ext cx="2520280" cy="2221464"/>
            </a:xfrm>
            <a:prstGeom prst="sun">
              <a:avLst/>
            </a:prstGeom>
            <a:solidFill>
              <a:srgbClr val="FFFF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789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187" y="0"/>
            <a:ext cx="9145187" cy="6858000"/>
            <a:chOff x="-1187" y="0"/>
            <a:chExt cx="9145187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7" y="0"/>
              <a:ext cx="9145187" cy="685800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1396407" y="4317439"/>
              <a:ext cx="2116137" cy="1749425"/>
              <a:chOff x="1396407" y="4317439"/>
              <a:chExt cx="2116137" cy="1749425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6407" y="4317439"/>
                <a:ext cx="2116137" cy="174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1835696" y="4394426"/>
                <a:ext cx="144016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600" b="1" dirty="0" smtClean="0">
                    <a:solidFill>
                      <a:srgbClr val="FFFF00"/>
                    </a:solidFill>
                  </a:rPr>
                  <a:t>D</a:t>
                </a:r>
                <a:endParaRPr lang="ru-RU" sz="9600" b="1" dirty="0">
                  <a:solidFill>
                    <a:srgbClr val="FFFF00"/>
                  </a:solidFill>
                </a:endParaRPr>
              </a:p>
            </p:txBody>
          </p:sp>
        </p:grp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70451">
              <a:off x="2540754" y="792434"/>
              <a:ext cx="2381250" cy="238125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968" y="3423102"/>
              <a:ext cx="4374117" cy="2484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001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3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102</TotalTime>
  <Words>36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Aharoni</vt:lpstr>
      <vt:lpstr>DaunPenh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Маня</dc:creator>
  <cp:lastModifiedBy>Днс</cp:lastModifiedBy>
  <cp:revision>17</cp:revision>
  <dcterms:created xsi:type="dcterms:W3CDTF">2014-01-10T08:17:30Z</dcterms:created>
  <dcterms:modified xsi:type="dcterms:W3CDTF">2021-03-17T03:20:10Z</dcterms:modified>
</cp:coreProperties>
</file>