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61" r:id="rId4"/>
    <p:sldId id="283" r:id="rId5"/>
    <p:sldId id="277" r:id="rId6"/>
    <p:sldId id="262" r:id="rId7"/>
    <p:sldId id="263" r:id="rId8"/>
    <p:sldId id="264" r:id="rId9"/>
    <p:sldId id="266" r:id="rId10"/>
    <p:sldId id="268" r:id="rId11"/>
    <p:sldId id="269" r:id="rId12"/>
    <p:sldId id="270" r:id="rId13"/>
    <p:sldId id="271" r:id="rId14"/>
    <p:sldId id="272" r:id="rId15"/>
    <p:sldId id="278" r:id="rId16"/>
    <p:sldId id="279" r:id="rId17"/>
    <p:sldId id="273" r:id="rId18"/>
    <p:sldId id="274" r:id="rId19"/>
    <p:sldId id="275" r:id="rId20"/>
    <p:sldId id="276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30" autoAdjust="0"/>
    <p:restoredTop sz="94671" autoAdjust="0"/>
  </p:normalViewPr>
  <p:slideViewPr>
    <p:cSldViewPr>
      <p:cViewPr varScale="1">
        <p:scale>
          <a:sx n="68" d="100"/>
          <a:sy n="68" d="100"/>
        </p:scale>
        <p:origin x="15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22FE7-972D-42EF-97CC-8E23D6E339FB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60830-1430-4FFA-AD55-DF69FD0C6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053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0830-1430-4FFA-AD55-DF69FD0C661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131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0830-1430-4FFA-AD55-DF69FD0C661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98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AB9ED88-A719-4BBD-A4A9-5B2BF0CDF8E3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5741161-69D5-4215-AD47-413E5CEA247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704856" cy="1296144"/>
          </a:xfrm>
        </p:spPr>
        <p:txBody>
          <a:bodyPr>
            <a:noAutofit/>
          </a:bodyPr>
          <a:lstStyle/>
          <a:p>
            <a:r>
              <a:rPr lang="ru-RU" sz="9600" dirty="0">
                <a:effectLst>
                  <a:glow rad="101600">
                    <a:schemeClr val="accent6">
                      <a:lumMod val="75000"/>
                      <a:alpha val="60000"/>
                    </a:schemeClr>
                  </a:glow>
                </a:effectLst>
              </a:rPr>
              <a:t>Осень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5805264"/>
            <a:ext cx="6584776" cy="720080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Подготовила: воспитатель 1 квалификационной категории</a:t>
            </a:r>
          </a:p>
          <a:p>
            <a:r>
              <a:rPr lang="ru-RU" dirty="0" err="1">
                <a:solidFill>
                  <a:schemeClr val="tx1"/>
                </a:solidFill>
              </a:rPr>
              <a:t>Шахотько</a:t>
            </a:r>
            <a:r>
              <a:rPr lang="ru-RU" dirty="0">
                <a:solidFill>
                  <a:schemeClr val="tx1"/>
                </a:solidFill>
              </a:rPr>
              <a:t> Анастасия Юрьевна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801" y="1484784"/>
            <a:ext cx="487639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8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67544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Прошло лето, наступила осень. Какие изменения наступили в природе?</a:t>
            </a:r>
          </a:p>
        </p:txBody>
      </p:sp>
      <p:pic>
        <p:nvPicPr>
          <p:cNvPr id="4" name="Рисунок 3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8588"/>
            <a:ext cx="9144000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5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2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Осенью погода меняется очень быстро. Все чаще льют холодные дожди, появляются первые заморозки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121" y="1700808"/>
            <a:ext cx="3744416" cy="47528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562" y="1700808"/>
            <a:ext cx="3815405" cy="475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0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8864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/>
              <a:t>Листья на деревьях желтеют и опадают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1052736"/>
            <a:ext cx="5966740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5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4746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Приходят холодные осенние туманы</a:t>
            </a:r>
          </a:p>
        </p:txBody>
      </p:sp>
      <p:pic>
        <p:nvPicPr>
          <p:cNvPr id="4" name="Рисунок 3"/>
          <p:cNvPicPr preferRelativeResize="0"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52736"/>
            <a:ext cx="9143999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1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 улице холодает и люди начинают одеваться теплее.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628800"/>
            <a:ext cx="3744416" cy="49685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833" y="1628800"/>
            <a:ext cx="4180242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2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Осенью в садах, огородах и на полях начинают собирать урожай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628800"/>
            <a:ext cx="3816424" cy="47525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628800"/>
            <a:ext cx="3672408" cy="473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7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30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45" y="0"/>
            <a:ext cx="9269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3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34828"/>
            <a:ext cx="9144000" cy="59231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350053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На зиму люди делают заготовки</a:t>
            </a:r>
          </a:p>
        </p:txBody>
      </p:sp>
    </p:spTree>
    <p:extLst>
      <p:ext uri="{BB962C8B-B14F-4D97-AF65-F5344CB8AC3E}">
        <p14:creationId xmlns:p14="http://schemas.microsoft.com/office/powerpoint/2010/main" val="328999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Меняется осенью и жизнь животных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849694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6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 Перелетные птицы собираются в стаи улетают в теплые края</a:t>
            </a:r>
          </a:p>
        </p:txBody>
      </p:sp>
      <p:pic>
        <p:nvPicPr>
          <p:cNvPr id="3" name="Рисунок 2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24744"/>
            <a:ext cx="9144000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6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Некоторые животные впадают в спячку</a:t>
            </a:r>
          </a:p>
        </p:txBody>
      </p:sp>
      <p:pic>
        <p:nvPicPr>
          <p:cNvPr id="3" name="Рисунок 2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5"/>
            <a:ext cx="9144000" cy="589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3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3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2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2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648072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Те животные которые не засыпают меняют летнюю шубку на зимнюю</a:t>
            </a:r>
          </a:p>
        </p:txBody>
      </p:sp>
      <p:pic>
        <p:nvPicPr>
          <p:cNvPr id="3" name="Рисунок 2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7" y="984788"/>
            <a:ext cx="9141743" cy="587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4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32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8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752547" cy="36724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2546" y="3620783"/>
            <a:ext cx="4391453" cy="323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0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Некоторые животные делают запасы на зиму</a:t>
            </a:r>
          </a:p>
        </p:txBody>
      </p:sp>
      <p:pic>
        <p:nvPicPr>
          <p:cNvPr id="3" name="Рисунок 2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" y="1124744"/>
            <a:ext cx="9144001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-3302"/>
            <a:ext cx="4104456" cy="38643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" y="3861048"/>
            <a:ext cx="9131215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84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6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Осень это чудесное время года!</a:t>
            </a:r>
          </a:p>
        </p:txBody>
      </p:sp>
      <p:pic>
        <p:nvPicPr>
          <p:cNvPr id="4" name="Рисунок 3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93241"/>
            <a:ext cx="9144000" cy="576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412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318</TotalTime>
  <Words>116</Words>
  <Application>Microsoft Office PowerPoint</Application>
  <PresentationFormat>Экран (4:3)</PresentationFormat>
  <Paragraphs>18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Franklin Gothic Book</vt:lpstr>
      <vt:lpstr>Franklin Gothic Medium</vt:lpstr>
      <vt:lpstr>Wingdings 2</vt:lpstr>
      <vt:lpstr>Трек</vt:lpstr>
      <vt:lpstr>Осень</vt:lpstr>
      <vt:lpstr>Прошло лето, наступила осень. Какие изменения наступили в природе?</vt:lpstr>
      <vt:lpstr>Осенью погода меняется очень быстро. Все чаще льют холодные дожди, появляются первые заморозки</vt:lpstr>
      <vt:lpstr>Листья на деревьях желтеют и опадают</vt:lpstr>
      <vt:lpstr>Приходят холодные осенние туманы</vt:lpstr>
      <vt:lpstr>На улице холодает и люди начинают одеваться теплее.</vt:lpstr>
      <vt:lpstr>Осенью в садах, огородах и на полях начинают собирать урожай</vt:lpstr>
      <vt:lpstr>Презентация PowerPoint</vt:lpstr>
      <vt:lpstr>Презентация PowerPoint</vt:lpstr>
      <vt:lpstr>Презентация PowerPoint</vt:lpstr>
      <vt:lpstr>Меняется осенью и жизнь животных</vt:lpstr>
      <vt:lpstr> Перелетные птицы собираются в стаи улетают в теплые края</vt:lpstr>
      <vt:lpstr>Некоторые животные впадают в спячку</vt:lpstr>
      <vt:lpstr>Презентация PowerPoint</vt:lpstr>
      <vt:lpstr>Презентация PowerPoint</vt:lpstr>
      <vt:lpstr>Презентация PowerPoint</vt:lpstr>
      <vt:lpstr>Те животные которые не засыпают меняют летнюю шубку на зимнюю</vt:lpstr>
      <vt:lpstr>Презентация PowerPoint</vt:lpstr>
      <vt:lpstr>Презентация PowerPoint</vt:lpstr>
      <vt:lpstr>Некоторые животные делают запасы на зиму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qq</dc:creator>
  <cp:lastModifiedBy>user</cp:lastModifiedBy>
  <cp:revision>28</cp:revision>
  <dcterms:created xsi:type="dcterms:W3CDTF">2015-10-04T12:57:45Z</dcterms:created>
  <dcterms:modified xsi:type="dcterms:W3CDTF">2022-10-06T02:58:29Z</dcterms:modified>
</cp:coreProperties>
</file>