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9" r:id="rId3"/>
    <p:sldId id="269" r:id="rId4"/>
    <p:sldId id="260" r:id="rId5"/>
    <p:sldId id="278" r:id="rId6"/>
    <p:sldId id="258" r:id="rId7"/>
    <p:sldId id="261" r:id="rId8"/>
    <p:sldId id="263" r:id="rId9"/>
    <p:sldId id="262" r:id="rId10"/>
    <p:sldId id="264" r:id="rId11"/>
    <p:sldId id="265" r:id="rId12"/>
    <p:sldId id="273" r:id="rId13"/>
    <p:sldId id="266" r:id="rId14"/>
    <p:sldId id="275" r:id="rId15"/>
    <p:sldId id="268" r:id="rId16"/>
    <p:sldId id="267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9" autoAdjust="0"/>
    <p:restoredTop sz="86381" autoAdjust="0"/>
  </p:normalViewPr>
  <p:slideViewPr>
    <p:cSldViewPr>
      <p:cViewPr varScale="1">
        <p:scale>
          <a:sx n="60" d="100"/>
          <a:sy n="60" d="100"/>
        </p:scale>
        <p:origin x="-14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9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9118B-C753-48AD-92DB-79344E3CB004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CA1B0-9A92-4E8E-81CF-A475E01F5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487B6-1F35-402B-AA22-36360C2D3DD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E8646-34EA-48EF-AA4D-20F21E8B8C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E8646-34EA-48EF-AA4D-20F21E8B8C1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E8646-34EA-48EF-AA4D-20F21E8B8C1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E8646-34EA-48EF-AA4D-20F21E8B8C1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E8646-34EA-48EF-AA4D-20F21E8B8C1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E8646-34EA-48EF-AA4D-20F21E8B8C1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E1A2A-A5D9-45C0-B334-F82F1187E84D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A7469-6112-4FC3-B5D0-3F3A0211C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1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9.jpe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5.pn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microsoft.com/office/2007/relationships/hdphoto" Target="../media/hdphoto6.wdp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1.wdp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6136" y="5517232"/>
            <a:ext cx="3024336" cy="1080120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ru-RU" sz="1600" b="1" i="1" dirty="0">
              <a:solidFill>
                <a:schemeClr val="tx1"/>
              </a:solidFill>
              <a:effectLst>
                <a:glow rad="1524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116"/>
            <a:ext cx="6227248" cy="687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27076" r="10650"/>
          <a:stretch>
            <a:fillRect/>
          </a:stretch>
        </p:blipFill>
        <p:spPr bwMode="auto">
          <a:xfrm flipH="1">
            <a:off x="5857852" y="0"/>
            <a:ext cx="32861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00034" y="404664"/>
            <a:ext cx="8248430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>
                <a:ln w="11430"/>
                <a:gradFill>
                  <a:gsLst>
                    <a:gs pos="41000">
                      <a:srgbClr val="C00000"/>
                    </a:gs>
                    <a:gs pos="52000">
                      <a:srgbClr val="FFC000"/>
                    </a:gs>
                    <a:gs pos="62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  <a:ea typeface="+mj-ea"/>
                <a:cs typeface="+mj-cs"/>
              </a:rPr>
              <a:t>Путешествие в Королевство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>
                <a:ln w="11430"/>
                <a:gradFill>
                  <a:gsLst>
                    <a:gs pos="41000">
                      <a:srgbClr val="C00000"/>
                    </a:gs>
                    <a:gs pos="52000">
                      <a:srgbClr val="FFC000"/>
                    </a:gs>
                    <a:gs pos="62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  <a:ea typeface="+mj-ea"/>
                <a:cs typeface="+mj-cs"/>
              </a:rPr>
              <a:t>Музыки</a:t>
            </a:r>
            <a:endParaRPr kumimoji="0" lang="ru-RU" sz="5400" b="1" i="0" u="none" strike="noStrike" kern="1200" normalizeH="0" baseline="0" noProof="0" dirty="0">
              <a:ln w="11430"/>
              <a:gradFill>
                <a:gsLst>
                  <a:gs pos="41000">
                    <a:srgbClr val="C00000"/>
                  </a:gs>
                  <a:gs pos="52000">
                    <a:srgbClr val="FFC000"/>
                  </a:gs>
                  <a:gs pos="62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Matilda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0766012"/>
      </p:ext>
    </p:extLst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G:\Путешествие в королевство музыки\cd2acd99-367e-472f-9a2e-9d286e058720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Путешествие в королевство музыки\715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6266063-595B-4C2D-997E-5D40939AF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28"/>
            <a:ext cx="3643306" cy="6572272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огулка по осенней дороге.">
            <a:extLst>
              <a:ext uri="{FF2B5EF4-FFF2-40B4-BE49-F238E27FC236}">
                <a16:creationId xmlns="" xmlns:a16="http://schemas.microsoft.com/office/drawing/2014/main" id="{302E40E9-D1C3-409F-A67C-8D2891CC044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J:\Мои документы\Мои рисунки\ОСЕНЬ\Листики.png"/>
          <p:cNvPicPr/>
          <p:nvPr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5357826"/>
            <a:ext cx="214314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J:\Мои документы\Мои рисунки\ОСЕНЬ\Листики.png"/>
          <p:cNvPicPr/>
          <p:nvPr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5357826"/>
            <a:ext cx="214314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J:\Мои документы\Мои рисунки\ОСЕНЬ\Листики.png"/>
          <p:cNvPicPr/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86322"/>
            <a:ext cx="1285884" cy="66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Documents and Settings\Admin\Рабочий стол\Путешествие в королевство музыки\slide-23.jpg"/>
          <p:cNvPicPr/>
          <p:nvPr/>
        </p:nvPicPr>
        <p:blipFill>
          <a:blip r:embed="rId6" cstate="print">
            <a:clrChange>
              <a:clrFrom>
                <a:srgbClr val="E46367"/>
              </a:clrFrom>
              <a:clrTo>
                <a:srgbClr val="E46367">
                  <a:alpha val="0"/>
                </a:srgbClr>
              </a:clrTo>
            </a:clrChange>
          </a:blip>
          <a:srcRect l="34806" t="32642" r="32829" b="17617"/>
          <a:stretch>
            <a:fillRect/>
          </a:stretch>
        </p:blipFill>
        <p:spPr bwMode="auto">
          <a:xfrm>
            <a:off x="5643570" y="3500438"/>
            <a:ext cx="5143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D:\Documents and Settings\Admin\Рабочий стол\Путешествие в королевство музыки\slide-23.jpg"/>
          <p:cNvPicPr/>
          <p:nvPr/>
        </p:nvPicPr>
        <p:blipFill>
          <a:blip r:embed="rId6" cstate="print">
            <a:clrChange>
              <a:clrFrom>
                <a:srgbClr val="79CBFD"/>
              </a:clrFrom>
              <a:clrTo>
                <a:srgbClr val="79CBFD">
                  <a:alpha val="0"/>
                </a:srgbClr>
              </a:clrTo>
            </a:clrChange>
          </a:blip>
          <a:srcRect l="24018" t="32642" r="58601" b="17617"/>
          <a:stretch>
            <a:fillRect/>
          </a:stretch>
        </p:blipFill>
        <p:spPr bwMode="auto">
          <a:xfrm>
            <a:off x="5429256" y="3500438"/>
            <a:ext cx="2762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D:\Documents and Settings\Admin\Рабочий стол\Путешествие в королевство музыки\slide-23.jpg"/>
          <p:cNvPicPr/>
          <p:nvPr/>
        </p:nvPicPr>
        <p:blipFill>
          <a:blip r:embed="rId6" cstate="print">
            <a:clrChange>
              <a:clrFrom>
                <a:srgbClr val="79CBFD"/>
              </a:clrFrom>
              <a:clrTo>
                <a:srgbClr val="79CBFD">
                  <a:alpha val="0"/>
                </a:srgbClr>
              </a:clrTo>
            </a:clrChange>
          </a:blip>
          <a:srcRect l="24018" t="32642" r="62497" b="40156"/>
          <a:stretch>
            <a:fillRect/>
          </a:stretch>
        </p:blipFill>
        <p:spPr bwMode="auto">
          <a:xfrm>
            <a:off x="5715008" y="3000372"/>
            <a:ext cx="21431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D:\Documents and Settings\Admin\Рабочий стол\Путешествие в королевство музыки\slide-23.jpg"/>
          <p:cNvPicPr/>
          <p:nvPr/>
        </p:nvPicPr>
        <p:blipFill>
          <a:blip r:embed="rId6" cstate="print">
            <a:clrChange>
              <a:clrFrom>
                <a:srgbClr val="79CBFD"/>
              </a:clrFrom>
              <a:clrTo>
                <a:srgbClr val="79CBFD">
                  <a:alpha val="0"/>
                </a:srgbClr>
              </a:clrTo>
            </a:clrChange>
          </a:blip>
          <a:srcRect l="24018" t="32642" r="62497" b="40156"/>
          <a:stretch>
            <a:fillRect/>
          </a:stretch>
        </p:blipFill>
        <p:spPr bwMode="auto">
          <a:xfrm>
            <a:off x="6215074" y="3071810"/>
            <a:ext cx="21431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D:\Documents and Settings\Admin\Рабочий стол\Путешествие в королевство музыки\slide-23.jpg"/>
          <p:cNvPicPr/>
          <p:nvPr/>
        </p:nvPicPr>
        <p:blipFill>
          <a:blip r:embed="rId7" cstate="print">
            <a:clrChange>
              <a:clrFrom>
                <a:srgbClr val="79CBFD"/>
              </a:clrFrom>
              <a:clrTo>
                <a:srgbClr val="79CBFD">
                  <a:alpha val="0"/>
                </a:srgbClr>
              </a:clrTo>
            </a:clrChange>
          </a:blip>
          <a:srcRect l="24018" t="32642" r="62497" b="40156"/>
          <a:stretch>
            <a:fillRect/>
          </a:stretch>
        </p:blipFill>
        <p:spPr bwMode="auto">
          <a:xfrm>
            <a:off x="5929322" y="2786058"/>
            <a:ext cx="28575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J:\Мои документы\Мои рисунки\ОСЕНЬ\Листики.png"/>
          <p:cNvPicPr/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4429132"/>
            <a:ext cx="581028" cy="390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J:\Мои документы\Мои рисунки\ОСЕНЬ\Листики.png"/>
          <p:cNvPicPr/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7276" y="4938722"/>
            <a:ext cx="1285884" cy="66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8937955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92373"/>
          <a:stretch>
            <a:fillRect/>
          </a:stretch>
        </p:blipFill>
        <p:spPr bwMode="auto">
          <a:xfrm>
            <a:off x="8501058" y="0"/>
            <a:ext cx="6429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5725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6266063-595B-4C2D-997E-5D40939AF5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65" r="-6840"/>
          <a:stretch>
            <a:fillRect/>
          </a:stretch>
        </p:blipFill>
        <p:spPr>
          <a:xfrm>
            <a:off x="1142976" y="3929066"/>
            <a:ext cx="1928826" cy="2928934"/>
          </a:xfrm>
          <a:prstGeom prst="rect">
            <a:avLst/>
          </a:prstGeom>
        </p:spPr>
      </p:pic>
      <p:pic>
        <p:nvPicPr>
          <p:cNvPr id="7" name="Рисунок 6" descr="G:\Путешествие в королевство музыки\7159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7167" l="10000" r="94500">
                        <a14:foregroundMark x1="69375" y1="19833" x2="69375" y2="19833"/>
                        <a14:foregroundMark x1="66375" y1="18667" x2="66375" y2="18667"/>
                        <a14:foregroundMark x1="71500" y1="15833" x2="71500" y2="15833"/>
                        <a14:foregroundMark x1="82750" y1="46833" x2="82750" y2="46833"/>
                        <a14:foregroundMark x1="85750" y1="46833" x2="85750" y2="46833"/>
                        <a14:foregroundMark x1="87000" y1="46833" x2="87000" y2="46833"/>
                        <a14:backgroundMark x1="41875" y1="44000" x2="41875" y2="44000"/>
                        <a14:backgroundMark x1="38750" y1="39667" x2="38750" y2="39667"/>
                        <a14:backgroundMark x1="37625" y1="38000" x2="37625" y2="38000"/>
                        <a14:backgroundMark x1="35750" y1="35500" x2="35750" y2="35500"/>
                        <a14:backgroundMark x1="34250" y1="34333" x2="34250" y2="34333"/>
                        <a14:backgroundMark x1="30000" y1="43667" x2="30000" y2="43667"/>
                        <a14:backgroundMark x1="27000" y1="44500" x2="26000" y2="46833"/>
                        <a14:backgroundMark x1="24500" y1="47333" x2="24500" y2="47333"/>
                        <a14:backgroundMark x1="24500" y1="53000" x2="24875" y2="56167"/>
                        <a14:backgroundMark x1="51250" y1="28667" x2="51250" y2="28667"/>
                        <a14:backgroundMark x1="54000" y1="28333" x2="54000" y2="28333"/>
                        <a14:backgroundMark x1="57250" y1="30667" x2="57250" y2="30667"/>
                        <a14:backgroundMark x1="56625" y1="31500" x2="56625" y2="31500"/>
                        <a14:backgroundMark x1="54875" y1="32667" x2="54875" y2="32667"/>
                        <a14:backgroundMark x1="55500" y1="29167" x2="55500" y2="29167"/>
                        <a14:backgroundMark x1="82375" y1="29167" x2="82375" y2="29167"/>
                        <a14:backgroundMark x1="76375" y1="23000" x2="76375" y2="23000"/>
                        <a14:backgroundMark x1="57000" y1="7667" x2="57000" y2="7667"/>
                        <a14:backgroundMark x1="58750" y1="7667" x2="58750" y2="7667"/>
                        <a14:backgroundMark x1="63375" y1="6000" x2="63375" y2="6000"/>
                        <a14:backgroundMark x1="69750" y1="7667" x2="69750" y2="7667"/>
                        <a14:backgroundMark x1="77250" y1="7667" x2="77250" y2="7667"/>
                        <a14:backgroundMark x1="69125" y1="7333" x2="69125" y2="7333"/>
                        <a14:backgroundMark x1="78500" y1="4000" x2="78500" y2="4000"/>
                        <a14:backgroundMark x1="86000" y1="6500" x2="86000" y2="6500"/>
                        <a14:backgroundMark x1="90250" y1="7667" x2="90250" y2="7667"/>
                        <a14:backgroundMark x1="89750" y1="4500" x2="89750" y2="4500"/>
                        <a14:backgroundMark x1="83375" y1="4000" x2="83375" y2="4000"/>
                        <a14:backgroundMark x1="80625" y1="9333" x2="80625" y2="9333"/>
                        <a14:backgroundMark x1="80875" y1="22667" x2="80875" y2="22667"/>
                        <a14:backgroundMark x1="84500" y1="24667" x2="84500" y2="24667"/>
                        <a14:backgroundMark x1="91250" y1="22667" x2="91250" y2="22667"/>
                        <a14:backgroundMark x1="91250" y1="31500" x2="91250" y2="31500"/>
                        <a14:backgroundMark x1="91250" y1="37167" x2="91250" y2="37167"/>
                        <a14:backgroundMark x1="88500" y1="41667" x2="88500" y2="41667"/>
                        <a14:backgroundMark x1="86000" y1="37500" x2="86000" y2="37500"/>
                        <a14:backgroundMark x1="82750" y1="38833" x2="82750" y2="38833"/>
                        <a14:backgroundMark x1="77875" y1="30667" x2="77875" y2="30667"/>
                        <a14:backgroundMark x1="79375" y1="24167" x2="79375" y2="24167"/>
                        <a14:backgroundMark x1="78500" y1="25833" x2="78500" y2="25833"/>
                        <a14:backgroundMark x1="75125" y1="31167" x2="75125" y2="31167"/>
                        <a14:backgroundMark x1="81250" y1="32333" x2="81250" y2="32333"/>
                        <a14:backgroundMark x1="83625" y1="35500" x2="83625" y2="35500"/>
                        <a14:backgroundMark x1="73625" y1="42833" x2="73625" y2="42833"/>
                        <a14:backgroundMark x1="76625" y1="42833" x2="76625" y2="42833"/>
                        <a14:backgroundMark x1="78750" y1="44000" x2="78750" y2="44000"/>
                        <a14:backgroundMark x1="51250" y1="49667" x2="51250" y2="49667"/>
                        <a14:backgroundMark x1="49125" y1="48500" x2="49125" y2="48500"/>
                        <a14:backgroundMark x1="47875" y1="46000" x2="47875" y2="46000"/>
                        <a14:backgroundMark x1="54250" y1="45667" x2="54250" y2="45667"/>
                        <a14:backgroundMark x1="45500" y1="52500" x2="45500" y2="52500"/>
                        <a14:backgroundMark x1="38500" y1="57333" x2="38500" y2="57333"/>
                        <a14:backgroundMark x1="40875" y1="57333" x2="40875" y2="57333"/>
                        <a14:backgroundMark x1="42375" y1="62667" x2="42375" y2="62667"/>
                        <a14:backgroundMark x1="45750" y1="61000" x2="45750" y2="61000"/>
                        <a14:backgroundMark x1="83625" y1="11667" x2="83625" y2="11667"/>
                        <a14:backgroundMark x1="79750" y1="11667" x2="79750" y2="11667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929058" y="3500438"/>
            <a:ext cx="4286248" cy="3555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" name="Объект 12">
            <a:extLst>
              <a:ext uri="{FF2B5EF4-FFF2-40B4-BE49-F238E27FC236}">
                <a16:creationId xmlns="" xmlns:a16="http://schemas.microsoft.com/office/drawing/2014/main" id="{9C3A7B65-82E5-421E-8B2F-68A1384D1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284"/>
          <a:stretch>
            <a:fillRect/>
          </a:stretch>
        </p:blipFill>
        <p:spPr>
          <a:xfrm>
            <a:off x="0" y="0"/>
            <a:ext cx="9000209" cy="5643578"/>
          </a:xfr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DA2651CD-BC89-46D8-8EFA-453CF0554ACF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4219" y1="57917" x2="24219" y2="57917"/>
                        <a14:foregroundMark x1="27031" y1="65208" x2="27031" y2="65208"/>
                        <a14:foregroundMark x1="28125" y1="74583" x2="28125" y2="74583"/>
                        <a14:foregroundMark x1="73750" y1="15833" x2="73750" y2="15833"/>
                        <a14:foregroundMark x1="77656" y1="10208" x2="77656" y2="10208"/>
                        <a14:foregroundMark x1="79531" y1="34583" x2="79531" y2="34583"/>
                        <a14:foregroundMark x1="73594" y1="15000" x2="73594" y2="15000"/>
                        <a14:foregroundMark x1="71406" y1="13958" x2="71406" y2="13958"/>
                        <a14:foregroundMark x1="70156" y1="18333" x2="70156" y2="18333"/>
                        <a14:backgroundMark x1="12656" y1="71250" x2="12656" y2="71250"/>
                        <a14:backgroundMark x1="16875" y1="52083" x2="16875" y2="52083"/>
                        <a14:backgroundMark x1="27500" y1="39167" x2="27500" y2="39167"/>
                        <a14:backgroundMark x1="87813" y1="62083" x2="87813" y2="62083"/>
                        <a14:backgroundMark x1="85156" y1="50625" x2="85156" y2="50625"/>
                        <a14:backgroundMark x1="13438" y1="76875" x2="13438" y2="7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051" t="48998" r="64116" b="13323"/>
          <a:stretch/>
        </p:blipFill>
        <p:spPr bwMode="auto">
          <a:xfrm>
            <a:off x="285720" y="4643446"/>
            <a:ext cx="1068730" cy="17331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8EB79065-8242-4A40-B9EE-6889DE2BE76E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8750" b="87917" l="56719" r="88750">
                        <a14:foregroundMark x1="85156" y1="26250" x2="85156" y2="26250"/>
                        <a14:foregroundMark x1="88906" y1="22708" x2="88906" y2="22708"/>
                        <a14:foregroundMark x1="72656" y1="13958" x2="72656" y2="13958"/>
                        <a14:foregroundMark x1="70625" y1="11875" x2="70625" y2="11875"/>
                        <a14:foregroundMark x1="70313" y1="13542" x2="70313" y2="13542"/>
                        <a14:foregroundMark x1="74844" y1="12083" x2="74844" y2="12083"/>
                        <a14:foregroundMark x1="78750" y1="11042" x2="78750" y2="11042"/>
                        <a14:foregroundMark x1="80469" y1="8958" x2="80469" y2="8958"/>
                        <a14:foregroundMark x1="83438" y1="11667" x2="83438" y2="11667"/>
                        <a14:foregroundMark x1="81563" y1="14583" x2="81563" y2="14583"/>
                        <a14:foregroundMark x1="81406" y1="17917" x2="81406" y2="17917"/>
                        <a14:foregroundMark x1="82344" y1="17917" x2="82344" y2="17917"/>
                        <a14:foregroundMark x1="81563" y1="15625" x2="81563" y2="15625"/>
                        <a14:foregroundMark x1="66875" y1="27083" x2="66875" y2="27083"/>
                        <a14:foregroundMark x1="63906" y1="35000" x2="63906" y2="35000"/>
                        <a14:foregroundMark x1="70313" y1="27292" x2="70313" y2="27292"/>
                        <a14:foregroundMark x1="71250" y1="35000" x2="71250" y2="35000"/>
                        <a14:foregroundMark x1="56719" y1="35833" x2="56719" y2="35833"/>
                        <a14:foregroundMark x1="71250" y1="69792" x2="71406" y2="69167"/>
                        <a14:foregroundMark x1="66094" y1="60625" x2="66094" y2="60625"/>
                        <a14:foregroundMark x1="66094" y1="85208" x2="66094" y2="85208"/>
                        <a14:foregroundMark x1="69844" y1="83333" x2="69844" y2="83333"/>
                        <a14:foregroundMark x1="64688" y1="87083" x2="64688" y2="87083"/>
                        <a14:foregroundMark x1="64531" y1="87917" x2="64531" y2="87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147" t="4106" r="8362" b="10378"/>
          <a:stretch/>
        </p:blipFill>
        <p:spPr bwMode="auto">
          <a:xfrm>
            <a:off x="5148064" y="1810058"/>
            <a:ext cx="2808312" cy="50490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6" name="Рисунок 5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5249" r="28507" b="58572"/>
          <a:stretch>
            <a:fillRect/>
          </a:stretch>
        </p:blipFill>
        <p:spPr bwMode="auto">
          <a:xfrm>
            <a:off x="571472" y="3643314"/>
            <a:ext cx="35719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5249" r="28507" b="58572"/>
          <a:stretch>
            <a:fillRect/>
          </a:stretch>
        </p:blipFill>
        <p:spPr bwMode="auto">
          <a:xfrm>
            <a:off x="8286776" y="3786190"/>
            <a:ext cx="35719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5249" b="58572"/>
          <a:stretch>
            <a:fillRect/>
          </a:stretch>
        </p:blipFill>
        <p:spPr bwMode="auto">
          <a:xfrm rot="653285">
            <a:off x="989425" y="1849874"/>
            <a:ext cx="74516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5249" b="58572"/>
          <a:stretch>
            <a:fillRect/>
          </a:stretch>
        </p:blipFill>
        <p:spPr bwMode="auto">
          <a:xfrm rot="653285">
            <a:off x="7704597" y="635428"/>
            <a:ext cx="74516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2444" t="38214" b="28572"/>
          <a:stretch>
            <a:fillRect/>
          </a:stretch>
        </p:blipFill>
        <p:spPr bwMode="auto">
          <a:xfrm>
            <a:off x="4071934" y="4643446"/>
            <a:ext cx="476250" cy="53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2444" t="38214" b="28572"/>
          <a:stretch>
            <a:fillRect/>
          </a:stretch>
        </p:blipFill>
        <p:spPr bwMode="auto">
          <a:xfrm>
            <a:off x="4643438" y="4643446"/>
            <a:ext cx="476250" cy="53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J:\Мои документы\Мои рисунки\ОСЕНЬ\Листики.png"/>
          <p:cNvPicPr/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5572140"/>
            <a:ext cx="2643206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J:\Мои документы\Мои рисунки\ОСЕНЬ\Листики.png"/>
          <p:cNvPicPr/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5643578"/>
            <a:ext cx="1928826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J:\Мои документы\Мои рисунки\ОСЕНЬ\Листики.png"/>
          <p:cNvPicPr/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5643578"/>
            <a:ext cx="2643174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J:\Мои документы\Мои рисунки\ОСЕНЬ\Листики.png"/>
          <p:cNvPicPr/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4816" r="51353"/>
          <a:stretch>
            <a:fillRect/>
          </a:stretch>
        </p:blipFill>
        <p:spPr bwMode="auto">
          <a:xfrm>
            <a:off x="0" y="5929330"/>
            <a:ext cx="1285852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J:\Мои документы\Мои рисунки\ОСЕНЬ\Листики.png"/>
          <p:cNvPicPr/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4816" r="81081" b="24329"/>
          <a:stretch>
            <a:fillRect/>
          </a:stretch>
        </p:blipFill>
        <p:spPr bwMode="auto">
          <a:xfrm>
            <a:off x="0" y="5572140"/>
            <a:ext cx="5000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J:\Мои документы\Мои рисунки\ОСЕНЬ\Листики.png"/>
          <p:cNvPicPr/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4816" r="81081" b="24329"/>
          <a:stretch>
            <a:fillRect/>
          </a:stretch>
        </p:blipFill>
        <p:spPr bwMode="auto">
          <a:xfrm>
            <a:off x="5786446" y="5929330"/>
            <a:ext cx="5000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J:\Мои документы\Мои рисунки\ОСЕНЬ\Листики.png"/>
          <p:cNvPicPr/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4816" r="81081" b="24329"/>
          <a:stretch>
            <a:fillRect/>
          </a:stretch>
        </p:blipFill>
        <p:spPr bwMode="auto">
          <a:xfrm>
            <a:off x="5429256" y="6500834"/>
            <a:ext cx="500066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35CA035-0644-47BA-BD91-86A4A12BD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8FD151A-EB63-4E92-BD22-DEF853E26C15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8750" b="87917" l="56719" r="88750">
                        <a14:foregroundMark x1="85156" y1="26250" x2="85156" y2="26250"/>
                        <a14:foregroundMark x1="88906" y1="22708" x2="88906" y2="22708"/>
                        <a14:foregroundMark x1="72656" y1="13958" x2="72656" y2="13958"/>
                        <a14:foregroundMark x1="70625" y1="11875" x2="70625" y2="11875"/>
                        <a14:foregroundMark x1="70313" y1="13542" x2="70313" y2="13542"/>
                        <a14:foregroundMark x1="74844" y1="12083" x2="74844" y2="12083"/>
                        <a14:foregroundMark x1="78750" y1="11042" x2="78750" y2="11042"/>
                        <a14:foregroundMark x1="80469" y1="8958" x2="80469" y2="8958"/>
                        <a14:foregroundMark x1="83438" y1="11667" x2="83438" y2="11667"/>
                        <a14:foregroundMark x1="81563" y1="14583" x2="81563" y2="14583"/>
                        <a14:foregroundMark x1="81406" y1="17917" x2="81406" y2="17917"/>
                        <a14:foregroundMark x1="82344" y1="17917" x2="82344" y2="17917"/>
                        <a14:foregroundMark x1="81563" y1="15625" x2="81563" y2="15625"/>
                        <a14:foregroundMark x1="66875" y1="27083" x2="66875" y2="27083"/>
                        <a14:foregroundMark x1="63906" y1="35000" x2="63906" y2="35000"/>
                        <a14:foregroundMark x1="70313" y1="27292" x2="70313" y2="27292"/>
                        <a14:foregroundMark x1="71250" y1="35000" x2="71250" y2="35000"/>
                        <a14:foregroundMark x1="56719" y1="35833" x2="56719" y2="35833"/>
                        <a14:foregroundMark x1="71250" y1="69792" x2="71406" y2="69167"/>
                        <a14:foregroundMark x1="66094" y1="60625" x2="66094" y2="60625"/>
                        <a14:foregroundMark x1="66094" y1="85208" x2="66094" y2="85208"/>
                        <a14:foregroundMark x1="69844" y1="83333" x2="69844" y2="83333"/>
                        <a14:foregroundMark x1="64688" y1="87083" x2="64688" y2="87083"/>
                        <a14:foregroundMark x1="64531" y1="87917" x2="64531" y2="87917"/>
                        <a14:backgroundMark x1="78438" y1="81042" x2="78438" y2="81042"/>
                        <a14:backgroundMark x1="77031" y1="78333" x2="77031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147" t="4106" r="8362" b="54576"/>
          <a:stretch/>
        </p:blipFill>
        <p:spPr bwMode="auto">
          <a:xfrm flipH="1">
            <a:off x="3285259" y="2187698"/>
            <a:ext cx="2300416" cy="1838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35A6B6E-743E-448B-8FFD-CE4BC23096B9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8750" b="87917" l="56719" r="88750">
                        <a14:foregroundMark x1="85156" y1="26250" x2="85156" y2="26250"/>
                        <a14:foregroundMark x1="88906" y1="22708" x2="88906" y2="22708"/>
                        <a14:foregroundMark x1="72656" y1="13958" x2="72656" y2="13958"/>
                        <a14:foregroundMark x1="70625" y1="11875" x2="70625" y2="11875"/>
                        <a14:foregroundMark x1="70313" y1="13542" x2="70313" y2="13542"/>
                        <a14:foregroundMark x1="74844" y1="12083" x2="74844" y2="12083"/>
                        <a14:foregroundMark x1="78750" y1="11042" x2="78750" y2="11042"/>
                        <a14:foregroundMark x1="80469" y1="8958" x2="80469" y2="8958"/>
                        <a14:foregroundMark x1="83438" y1="11667" x2="83438" y2="11667"/>
                        <a14:foregroundMark x1="81563" y1="14583" x2="81563" y2="14583"/>
                        <a14:foregroundMark x1="81406" y1="17917" x2="81406" y2="17917"/>
                        <a14:foregroundMark x1="82344" y1="17917" x2="82344" y2="17917"/>
                        <a14:foregroundMark x1="81563" y1="15625" x2="81563" y2="15625"/>
                        <a14:foregroundMark x1="66875" y1="27083" x2="66875" y2="27083"/>
                        <a14:foregroundMark x1="63906" y1="35000" x2="63906" y2="35000"/>
                        <a14:foregroundMark x1="70313" y1="27292" x2="70313" y2="27292"/>
                        <a14:foregroundMark x1="71250" y1="35000" x2="71250" y2="35000"/>
                        <a14:foregroundMark x1="56719" y1="35833" x2="56719" y2="35833"/>
                        <a14:foregroundMark x1="71250" y1="69792" x2="71406" y2="69167"/>
                        <a14:foregroundMark x1="66094" y1="60625" x2="66094" y2="60625"/>
                        <a14:foregroundMark x1="66094" y1="85208" x2="66094" y2="85208"/>
                        <a14:foregroundMark x1="69844" y1="83333" x2="69844" y2="83333"/>
                        <a14:foregroundMark x1="64688" y1="87083" x2="64688" y2="87083"/>
                        <a14:foregroundMark x1="64531" y1="87917" x2="64531" y2="87917"/>
                        <a14:backgroundMark x1="78438" y1="81042" x2="78438" y2="81042"/>
                        <a14:backgroundMark x1="77031" y1="78333" x2="77031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147" t="4106" r="8362" b="54576"/>
          <a:stretch/>
        </p:blipFill>
        <p:spPr bwMode="auto">
          <a:xfrm flipH="1">
            <a:off x="-273065" y="2187698"/>
            <a:ext cx="2300416" cy="1838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5447AFD-4EE5-47BC-8EC1-57D97165B6F6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8750" b="87917" l="56719" r="88750">
                        <a14:foregroundMark x1="85156" y1="26250" x2="85156" y2="26250"/>
                        <a14:foregroundMark x1="88906" y1="22708" x2="88906" y2="22708"/>
                        <a14:foregroundMark x1="72656" y1="13958" x2="72656" y2="13958"/>
                        <a14:foregroundMark x1="70625" y1="11875" x2="70625" y2="11875"/>
                        <a14:foregroundMark x1="70313" y1="13542" x2="70313" y2="13542"/>
                        <a14:foregroundMark x1="74844" y1="12083" x2="74844" y2="12083"/>
                        <a14:foregroundMark x1="78750" y1="11042" x2="78750" y2="11042"/>
                        <a14:foregroundMark x1="80469" y1="8958" x2="80469" y2="8958"/>
                        <a14:foregroundMark x1="83438" y1="11667" x2="83438" y2="11667"/>
                        <a14:foregroundMark x1="81563" y1="14583" x2="81563" y2="14583"/>
                        <a14:foregroundMark x1="81406" y1="17917" x2="81406" y2="17917"/>
                        <a14:foregroundMark x1="82344" y1="17917" x2="82344" y2="17917"/>
                        <a14:foregroundMark x1="81563" y1="15625" x2="81563" y2="15625"/>
                        <a14:foregroundMark x1="66875" y1="27083" x2="66875" y2="27083"/>
                        <a14:foregroundMark x1="63906" y1="35000" x2="63906" y2="35000"/>
                        <a14:foregroundMark x1="70313" y1="27292" x2="70313" y2="27292"/>
                        <a14:foregroundMark x1="71250" y1="35000" x2="71250" y2="35000"/>
                        <a14:foregroundMark x1="56719" y1="35833" x2="56719" y2="35833"/>
                        <a14:foregroundMark x1="71250" y1="69792" x2="71406" y2="69167"/>
                        <a14:foregroundMark x1="66094" y1="60625" x2="66094" y2="60625"/>
                        <a14:foregroundMark x1="66094" y1="85208" x2="66094" y2="85208"/>
                        <a14:foregroundMark x1="69844" y1="83333" x2="69844" y2="83333"/>
                        <a14:foregroundMark x1="64688" y1="87083" x2="64688" y2="87083"/>
                        <a14:foregroundMark x1="64531" y1="87917" x2="64531" y2="87917"/>
                        <a14:backgroundMark x1="78438" y1="81042" x2="78438" y2="81042"/>
                        <a14:backgroundMark x1="77031" y1="78333" x2="77031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147" t="4106" r="8362" b="54576"/>
          <a:stretch/>
        </p:blipFill>
        <p:spPr bwMode="auto">
          <a:xfrm flipH="1">
            <a:off x="1506097" y="2180869"/>
            <a:ext cx="2300416" cy="1838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5447AFD-4EE5-47BC-8EC1-57D97165B6F6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8750" b="87917" l="56719" r="88750">
                        <a14:foregroundMark x1="85156" y1="26250" x2="85156" y2="26250"/>
                        <a14:foregroundMark x1="88906" y1="22708" x2="88906" y2="22708"/>
                        <a14:foregroundMark x1="72656" y1="13958" x2="72656" y2="13958"/>
                        <a14:foregroundMark x1="70625" y1="11875" x2="70625" y2="11875"/>
                        <a14:foregroundMark x1="70313" y1="13542" x2="70313" y2="13542"/>
                        <a14:foregroundMark x1="74844" y1="12083" x2="74844" y2="12083"/>
                        <a14:foregroundMark x1="78750" y1="11042" x2="78750" y2="11042"/>
                        <a14:foregroundMark x1="80469" y1="8958" x2="80469" y2="8958"/>
                        <a14:foregroundMark x1="83438" y1="11667" x2="83438" y2="11667"/>
                        <a14:foregroundMark x1="81563" y1="14583" x2="81563" y2="14583"/>
                        <a14:foregroundMark x1="81406" y1="17917" x2="81406" y2="17917"/>
                        <a14:foregroundMark x1="82344" y1="17917" x2="82344" y2="17917"/>
                        <a14:foregroundMark x1="81563" y1="15625" x2="81563" y2="15625"/>
                        <a14:foregroundMark x1="66875" y1="27083" x2="66875" y2="27083"/>
                        <a14:foregroundMark x1="63906" y1="35000" x2="63906" y2="35000"/>
                        <a14:foregroundMark x1="70313" y1="27292" x2="70313" y2="27292"/>
                        <a14:foregroundMark x1="71250" y1="35000" x2="71250" y2="35000"/>
                        <a14:foregroundMark x1="56719" y1="35833" x2="56719" y2="35833"/>
                        <a14:foregroundMark x1="71250" y1="69792" x2="71406" y2="69167"/>
                        <a14:foregroundMark x1="66094" y1="60625" x2="66094" y2="60625"/>
                        <a14:foregroundMark x1="66094" y1="85208" x2="66094" y2="85208"/>
                        <a14:foregroundMark x1="69844" y1="83333" x2="69844" y2="83333"/>
                        <a14:foregroundMark x1="64688" y1="87083" x2="64688" y2="87083"/>
                        <a14:foregroundMark x1="64531" y1="87917" x2="64531" y2="87917"/>
                        <a14:backgroundMark x1="78438" y1="81042" x2="78438" y2="81042"/>
                        <a14:backgroundMark x1="77031" y1="78333" x2="77031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147" t="4106" r="8362" b="69952"/>
          <a:stretch/>
        </p:blipFill>
        <p:spPr bwMode="auto">
          <a:xfrm flipH="1">
            <a:off x="6000760" y="4071942"/>
            <a:ext cx="800218" cy="5715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" name="Рисунок 7" descr="J:\Мои документы\Мои рисунки\ОСЕНЬ\Листики.png"/>
          <p:cNvPicPr/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7026" t="54816" r="51353" b="24645"/>
          <a:stretch>
            <a:fillRect/>
          </a:stretch>
        </p:blipFill>
        <p:spPr bwMode="auto">
          <a:xfrm rot="20314825">
            <a:off x="500034" y="6500810"/>
            <a:ext cx="57150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J:\Мои документы\Мои рисунки\ОСЕНЬ\Листики.png"/>
          <p:cNvPicPr/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1621" t="82622" r="56757" b="-1"/>
          <a:stretch>
            <a:fillRect/>
          </a:stretch>
        </p:blipFill>
        <p:spPr bwMode="auto">
          <a:xfrm>
            <a:off x="2000232" y="6500810"/>
            <a:ext cx="57150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J:\Мои документы\Мои рисунки\ОСЕНЬ\Листики.png"/>
          <p:cNvPicPr/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1621" t="82622" r="56757" b="-1"/>
          <a:stretch>
            <a:fillRect/>
          </a:stretch>
        </p:blipFill>
        <p:spPr bwMode="auto">
          <a:xfrm rot="1622140">
            <a:off x="7072330" y="6500810"/>
            <a:ext cx="57150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J:\Мои документы\Мои рисунки\ОСЕНЬ\Листики.png"/>
          <p:cNvPicPr/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4816" r="81081" b="24329"/>
          <a:stretch>
            <a:fillRect/>
          </a:stretch>
        </p:blipFill>
        <p:spPr bwMode="auto">
          <a:xfrm>
            <a:off x="4357686" y="6429372"/>
            <a:ext cx="5000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494058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5FD0E95-95DE-4497-ACD0-0F824E485A5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263" r="21515" b="19694"/>
          <a:stretch/>
        </p:blipFill>
        <p:spPr bwMode="auto">
          <a:xfrm>
            <a:off x="0" y="1"/>
            <a:ext cx="9144000" cy="5786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338FB7F-7C5B-4B54-9C4D-F4200D1196DE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000" b="96800" l="1073" r="98498">
                        <a14:foregroundMark x1="15236" y1="93600" x2="15236" y2="93600"/>
                        <a14:foregroundMark x1="37124" y1="96800" x2="37124" y2="96800"/>
                        <a14:foregroundMark x1="5579" y1="80400" x2="5579" y2="80400"/>
                        <a14:foregroundMark x1="1073" y1="77600" x2="1073" y2="77600"/>
                        <a14:foregroundMark x1="17597" y1="44000" x2="17597" y2="44000"/>
                        <a14:foregroundMark x1="48283" y1="13600" x2="48283" y2="13600"/>
                        <a14:foregroundMark x1="71245" y1="72000" x2="71245" y2="72000"/>
                        <a14:foregroundMark x1="93777" y1="74400" x2="93777" y2="74400"/>
                        <a14:foregroundMark x1="98498" y1="72000" x2="98498" y2="72000"/>
                        <a14:foregroundMark x1="74464" y1="20400" x2="74464" y2="20400"/>
                        <a14:foregroundMark x1="19957" y1="37600" x2="19957" y2="37600"/>
                        <a14:foregroundMark x1="19528" y1="33600" x2="19528" y2="33600"/>
                        <a14:foregroundMark x1="18240" y1="38000" x2="18240" y2="38000"/>
                        <a14:foregroundMark x1="18455" y1="31600" x2="18455" y2="31600"/>
                        <a14:foregroundMark x1="21888" y1="32400" x2="21888" y2="32400"/>
                        <a14:foregroundMark x1="22747" y1="32000" x2="22747" y2="32000"/>
                        <a14:foregroundMark x1="23820" y1="29200" x2="23820" y2="29200"/>
                        <a14:foregroundMark x1="20815" y1="29200" x2="20815" y2="29200"/>
                        <a14:foregroundMark x1="19528" y1="29200" x2="19528" y2="29200"/>
                        <a14:foregroundMark x1="17597" y1="28800" x2="17597" y2="28800"/>
                        <a14:foregroundMark x1="17167" y1="30400" x2="17167" y2="30400"/>
                        <a14:foregroundMark x1="15236" y1="28400" x2="15236" y2="28400"/>
                        <a14:foregroundMark x1="14163" y1="26800" x2="14163" y2="26800"/>
                        <a14:foregroundMark x1="16953" y1="22000" x2="16953" y2="22000"/>
                        <a14:foregroundMark x1="18455" y1="20000" x2="18455" y2="20000"/>
                        <a14:foregroundMark x1="17382" y1="18000" x2="17382" y2="18000"/>
                        <a14:foregroundMark x1="17382" y1="17200" x2="17382" y2="17200"/>
                        <a14:foregroundMark x1="18670" y1="16800" x2="19528" y2="16800"/>
                        <a14:foregroundMark x1="20172" y1="16800" x2="20172" y2="16800"/>
                        <a14:foregroundMark x1="20601" y1="16800" x2="21888" y2="18000"/>
                        <a14:foregroundMark x1="22318" y1="18800" x2="22318" y2="18800"/>
                        <a14:foregroundMark x1="22532" y1="20000" x2="22532" y2="20000"/>
                        <a14:foregroundMark x1="23605" y1="20800" x2="23605" y2="22400"/>
                        <a14:foregroundMark x1="23605" y1="23200" x2="23605" y2="23200"/>
                        <a14:foregroundMark x1="23176" y1="24800" x2="23176" y2="24800"/>
                        <a14:foregroundMark x1="22318" y1="16800" x2="22318" y2="16800"/>
                        <a14:foregroundMark x1="26180" y1="17600" x2="26180" y2="17600"/>
                        <a14:foregroundMark x1="26609" y1="17600" x2="26609" y2="17600"/>
                        <a14:foregroundMark x1="27468" y1="16000" x2="27468" y2="16000"/>
                        <a14:foregroundMark x1="27897" y1="14400" x2="27897" y2="14400"/>
                        <a14:foregroundMark x1="27039" y1="11200" x2="27039" y2="11200"/>
                        <a14:foregroundMark x1="27468" y1="9600" x2="27468" y2="9600"/>
                        <a14:foregroundMark x1="25751" y1="4000" x2="25751" y2="4000"/>
                        <a14:foregroundMark x1="27039" y1="4800" x2="27039" y2="4800"/>
                        <a14:foregroundMark x1="23820" y1="8000" x2="24464" y2="9600"/>
                        <a14:foregroundMark x1="24464" y1="12800" x2="24464" y2="12800"/>
                        <a14:foregroundMark x1="19313" y1="10800" x2="19313" y2="10800"/>
                        <a14:foregroundMark x1="19313" y1="13200" x2="20601" y2="14000"/>
                        <a14:foregroundMark x1="20601" y1="14000" x2="20601" y2="14000"/>
                        <a14:foregroundMark x1="18240" y1="10400" x2="18240" y2="10400"/>
                        <a14:foregroundMark x1="18670" y1="10400" x2="18670" y2="10400"/>
                        <a14:foregroundMark x1="20386" y1="10000" x2="20386" y2="10000"/>
                        <a14:foregroundMark x1="20815" y1="8000" x2="21888" y2="7600"/>
                        <a14:foregroundMark x1="22318" y1="6800" x2="22318" y2="6800"/>
                        <a14:foregroundMark x1="24249" y1="5600" x2="24249" y2="5600"/>
                        <a14:foregroundMark x1="33691" y1="8000" x2="33691" y2="8000"/>
                        <a14:foregroundMark x1="36052" y1="8400" x2="36052" y2="8400"/>
                        <a14:foregroundMark x1="36910" y1="8400" x2="36910" y2="8400"/>
                        <a14:foregroundMark x1="32618" y1="4400" x2="32618" y2="4400"/>
                        <a14:foregroundMark x1="36052" y1="6800" x2="36052" y2="6800"/>
                        <a14:foregroundMark x1="38627" y1="7600" x2="38627" y2="7600"/>
                        <a14:foregroundMark x1="40987" y1="7600" x2="40987" y2="7600"/>
                        <a14:foregroundMark x1="41631" y1="7600" x2="41631" y2="7600"/>
                        <a14:foregroundMark x1="40129" y1="4400" x2="40129" y2="4400"/>
                        <a14:foregroundMark x1="40773" y1="4800" x2="39270" y2="6800"/>
                        <a14:foregroundMark x1="39056" y1="9200" x2="39056" y2="9200"/>
                        <a14:foregroundMark x1="39056" y1="9600" x2="39056" y2="9600"/>
                        <a14:foregroundMark x1="38841" y1="12000" x2="38841" y2="12000"/>
                        <a14:foregroundMark x1="40987" y1="11200" x2="40987" y2="11200"/>
                        <a14:foregroundMark x1="41202" y1="11200" x2="41202" y2="11200"/>
                        <a14:foregroundMark x1="42275" y1="11600" x2="43133" y2="13200"/>
                        <a14:foregroundMark x1="43777" y1="13200" x2="43777" y2="13200"/>
                        <a14:foregroundMark x1="45494" y1="13200" x2="45494" y2="13200"/>
                        <a14:foregroundMark x1="57725" y1="11600" x2="57725" y2="11600"/>
                        <a14:foregroundMark x1="58584" y1="11200" x2="58584" y2="11200"/>
                        <a14:foregroundMark x1="61803" y1="10800" x2="61803" y2="10800"/>
                        <a14:foregroundMark x1="62446" y1="10400" x2="62446" y2="1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3143248"/>
            <a:ext cx="5688632" cy="27412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384DB63-3CB0-451D-8992-EDA440B04D0C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4219" y1="57917" x2="24219" y2="57917"/>
                        <a14:foregroundMark x1="27031" y1="65208" x2="27031" y2="65208"/>
                        <a14:foregroundMark x1="28125" y1="74583" x2="28125" y2="74583"/>
                        <a14:foregroundMark x1="73750" y1="15833" x2="73750" y2="15833"/>
                        <a14:foregroundMark x1="77656" y1="10208" x2="77656" y2="10208"/>
                        <a14:foregroundMark x1="79531" y1="34583" x2="79531" y2="34583"/>
                        <a14:foregroundMark x1="73594" y1="15000" x2="73594" y2="15000"/>
                        <a14:foregroundMark x1="71406" y1="13958" x2="71406" y2="13958"/>
                        <a14:foregroundMark x1="70156" y1="18333" x2="70156" y2="18333"/>
                        <a14:backgroundMark x1="12656" y1="71250" x2="12656" y2="71250"/>
                        <a14:backgroundMark x1="16875" y1="52083" x2="16875" y2="52083"/>
                        <a14:backgroundMark x1="27500" y1="39167" x2="27500" y2="39167"/>
                        <a14:backgroundMark x1="87813" y1="62083" x2="87813" y2="62083"/>
                        <a14:backgroundMark x1="85156" y1="50625" x2="85156" y2="50625"/>
                        <a14:backgroundMark x1="13438" y1="76875" x2="13438" y2="7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051" t="48998" r="62070" b="27822"/>
          <a:stretch/>
        </p:blipFill>
        <p:spPr bwMode="auto">
          <a:xfrm flipH="1">
            <a:off x="5643570" y="4000504"/>
            <a:ext cx="944653" cy="8994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4981CD2-22FF-4430-9FE8-C86B3DC85BC9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4219" y1="57917" x2="24219" y2="57917"/>
                        <a14:foregroundMark x1="27031" y1="65208" x2="27031" y2="65208"/>
                        <a14:foregroundMark x1="28125" y1="74583" x2="28125" y2="74583"/>
                        <a14:foregroundMark x1="73750" y1="15833" x2="73750" y2="15833"/>
                        <a14:foregroundMark x1="77656" y1="10208" x2="77656" y2="10208"/>
                        <a14:foregroundMark x1="79531" y1="34583" x2="79531" y2="34583"/>
                        <a14:foregroundMark x1="73594" y1="15000" x2="73594" y2="15000"/>
                        <a14:foregroundMark x1="71406" y1="13958" x2="71406" y2="13958"/>
                        <a14:foregroundMark x1="70156" y1="18333" x2="70156" y2="18333"/>
                        <a14:backgroundMark x1="12656" y1="71250" x2="12656" y2="71250"/>
                        <a14:backgroundMark x1="16875" y1="52083" x2="16875" y2="52083"/>
                        <a14:backgroundMark x1="27500" y1="39167" x2="27500" y2="39167"/>
                        <a14:backgroundMark x1="87813" y1="62083" x2="87813" y2="62083"/>
                        <a14:backgroundMark x1="85156" y1="50625" x2="85156" y2="50625"/>
                        <a14:backgroundMark x1="13438" y1="76875" x2="13438" y2="7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051" t="48998" r="62070" b="27822"/>
          <a:stretch/>
        </p:blipFill>
        <p:spPr bwMode="auto">
          <a:xfrm flipH="1">
            <a:off x="7072330" y="4071942"/>
            <a:ext cx="999060" cy="899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384DB63-3CB0-451D-8992-EDA440B04D0C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4219" y1="57917" x2="24219" y2="57917"/>
                        <a14:foregroundMark x1="27031" y1="65208" x2="27031" y2="65208"/>
                        <a14:foregroundMark x1="28125" y1="74583" x2="28125" y2="74583"/>
                        <a14:foregroundMark x1="73750" y1="15833" x2="73750" y2="15833"/>
                        <a14:foregroundMark x1="77656" y1="10208" x2="77656" y2="10208"/>
                        <a14:foregroundMark x1="79531" y1="34583" x2="79531" y2="34583"/>
                        <a14:foregroundMark x1="73594" y1="15000" x2="73594" y2="15000"/>
                        <a14:foregroundMark x1="71406" y1="13958" x2="71406" y2="13958"/>
                        <a14:foregroundMark x1="70156" y1="18333" x2="70156" y2="18333"/>
                        <a14:backgroundMark x1="12656" y1="71250" x2="12656" y2="71250"/>
                        <a14:backgroundMark x1="16875" y1="52083" x2="16875" y2="52083"/>
                        <a14:backgroundMark x1="27500" y1="39167" x2="27500" y2="39167"/>
                        <a14:backgroundMark x1="87813" y1="62083" x2="87813" y2="62083"/>
                        <a14:backgroundMark x1="85156" y1="50625" x2="85156" y2="50625"/>
                        <a14:backgroundMark x1="13438" y1="76875" x2="13438" y2="7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051" t="48998" r="62070" b="27822"/>
          <a:stretch/>
        </p:blipFill>
        <p:spPr bwMode="auto">
          <a:xfrm flipH="1">
            <a:off x="3857620" y="4000504"/>
            <a:ext cx="944653" cy="8994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xmlns:lc="http://schemas.openxmlformats.org/drawingml/2006/lockedCanvas" id="{735CA035-0644-47BA-BD91-86A4A12BDA74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t="88727"/>
          <a:stretch>
            <a:fillRect/>
          </a:stretch>
        </p:blipFill>
        <p:spPr>
          <a:xfrm>
            <a:off x="0" y="5786454"/>
            <a:ext cx="9144000" cy="1071546"/>
          </a:xfrm>
          <a:prstGeom prst="rect">
            <a:avLst/>
          </a:prstGeom>
        </p:spPr>
      </p:pic>
      <p:pic>
        <p:nvPicPr>
          <p:cNvPr id="10" name="Рисунок 9" descr="J:\Мои документы\Мои рисунки\ОСЕНЬ\Листики.png"/>
          <p:cNvPicPr/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4816" r="81081" b="24329"/>
          <a:stretch>
            <a:fillRect/>
          </a:stretch>
        </p:blipFill>
        <p:spPr bwMode="auto">
          <a:xfrm>
            <a:off x="1142976" y="5286388"/>
            <a:ext cx="5000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J:\Мои документы\Мои рисунки\ОСЕНЬ\Листики.png"/>
          <p:cNvPicPr/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4816" r="81081" b="24329"/>
          <a:stretch>
            <a:fillRect/>
          </a:stretch>
        </p:blipFill>
        <p:spPr bwMode="auto">
          <a:xfrm rot="2489237">
            <a:off x="2000232" y="5286388"/>
            <a:ext cx="5000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J:\Мои документы\Мои рисунки\ОСЕНЬ\Листики.png"/>
          <p:cNvPicPr/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4816" r="81081" b="24329"/>
          <a:stretch>
            <a:fillRect/>
          </a:stretch>
        </p:blipFill>
        <p:spPr bwMode="auto">
          <a:xfrm>
            <a:off x="8429652" y="4714884"/>
            <a:ext cx="5000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J:\Мои документы\Мои рисунки\ОСЕНЬ\Листики.png"/>
          <p:cNvPicPr/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9909" t="57232" r="54236" b="27061"/>
          <a:stretch>
            <a:fillRect/>
          </a:stretch>
        </p:blipFill>
        <p:spPr bwMode="auto">
          <a:xfrm>
            <a:off x="8001024" y="5286388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J:\Мои документы\Мои рисунки\ОСЕНЬ\Листики.png"/>
          <p:cNvPicPr/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1621" t="82622" r="56757" b="-1"/>
          <a:stretch>
            <a:fillRect/>
          </a:stretch>
        </p:blipFill>
        <p:spPr bwMode="auto">
          <a:xfrm>
            <a:off x="1500166" y="4929198"/>
            <a:ext cx="57150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J:\Мои документы\Мои рисунки\ОСЕНЬ\Листики.png"/>
          <p:cNvPicPr/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1621" t="82622" r="51353"/>
          <a:stretch>
            <a:fillRect/>
          </a:stretch>
        </p:blipFill>
        <p:spPr bwMode="auto">
          <a:xfrm>
            <a:off x="8429652" y="5214950"/>
            <a:ext cx="714348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J:\Мои документы\Мои рисунки\ОСЕНЬ\Листики.png"/>
          <p:cNvPicPr/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1621" t="82622" r="56757" b="-1"/>
          <a:stretch>
            <a:fillRect/>
          </a:stretch>
        </p:blipFill>
        <p:spPr bwMode="auto">
          <a:xfrm>
            <a:off x="428596" y="6215082"/>
            <a:ext cx="57150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J:\Мои документы\Мои рисунки\ОСЕНЬ\Листики.png"/>
          <p:cNvPicPr/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1621" t="82622" r="56757" b="-1"/>
          <a:stretch>
            <a:fillRect/>
          </a:stretch>
        </p:blipFill>
        <p:spPr bwMode="auto">
          <a:xfrm>
            <a:off x="6786578" y="6072206"/>
            <a:ext cx="57150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J:\Мои документы\Мои рисунки\ОСЕНЬ\Листики.png"/>
          <p:cNvPicPr/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4816" r="81081" b="24329"/>
          <a:stretch>
            <a:fillRect/>
          </a:stretch>
        </p:blipFill>
        <p:spPr bwMode="auto">
          <a:xfrm rot="2489237">
            <a:off x="2650977" y="6317507"/>
            <a:ext cx="5000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J:\Мои документы\Мои рисунки\ОСЕНЬ\Листики.png"/>
          <p:cNvPicPr/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7026" t="54816" r="51353" b="24645"/>
          <a:stretch>
            <a:fillRect/>
          </a:stretch>
        </p:blipFill>
        <p:spPr bwMode="auto">
          <a:xfrm>
            <a:off x="4643438" y="6357958"/>
            <a:ext cx="571504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54183062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1C80B46-D9C8-47DC-A900-5A39AB167BC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468"/>
          <a:stretch/>
        </p:blipFill>
        <p:spPr bwMode="auto">
          <a:xfrm>
            <a:off x="0" y="0"/>
            <a:ext cx="9143999" cy="6857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6266063-595B-4C2D-997E-5D40939AF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54" y="3429000"/>
            <a:ext cx="2135954" cy="342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B6E997A-86FF-40C9-A1B2-CF9CA39B4025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0000" b="93889" l="7500" r="90000">
                        <a14:foregroundMark x1="7604" y1="68611" x2="7604" y2="68611"/>
                        <a14:foregroundMark x1="23958" y1="92361" x2="23958" y2="92361"/>
                        <a14:foregroundMark x1="31042" y1="93889" x2="31042" y2="93889"/>
                        <a14:foregroundMark x1="39583" y1="48194" x2="39583" y2="48194"/>
                        <a14:foregroundMark x1="39375" y1="46667" x2="39375" y2="46667"/>
                        <a14:foregroundMark x1="11458" y1="53056" x2="11458" y2="53056"/>
                        <a14:foregroundMark x1="10313" y1="49306" x2="10313" y2="49306"/>
                        <a14:foregroundMark x1="8958" y1="47222" x2="8958" y2="47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4349"/>
          <a:stretch/>
        </p:blipFill>
        <p:spPr>
          <a:xfrm flipH="1">
            <a:off x="5652120" y="3212976"/>
            <a:ext cx="3024335" cy="3501008"/>
          </a:xfrm>
          <a:prstGeom prst="rect">
            <a:avLst/>
          </a:prstGeom>
        </p:spPr>
      </p:pic>
      <p:pic>
        <p:nvPicPr>
          <p:cNvPr id="6" name="Рисунок 5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48869" t="69643" r="19909"/>
          <a:stretch>
            <a:fillRect/>
          </a:stretch>
        </p:blipFill>
        <p:spPr bwMode="auto">
          <a:xfrm rot="1398630">
            <a:off x="2293039" y="75132"/>
            <a:ext cx="482075" cy="49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48869" t="69643" r="19909"/>
          <a:stretch>
            <a:fillRect/>
          </a:stretch>
        </p:blipFill>
        <p:spPr bwMode="auto">
          <a:xfrm rot="1398630">
            <a:off x="6293568" y="75132"/>
            <a:ext cx="482075" cy="49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48869" t="69643" r="19909"/>
          <a:stretch>
            <a:fillRect/>
          </a:stretch>
        </p:blipFill>
        <p:spPr bwMode="auto">
          <a:xfrm rot="1398630">
            <a:off x="5007683" y="360860"/>
            <a:ext cx="482075" cy="49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48869" t="69643" r="19909"/>
          <a:stretch>
            <a:fillRect/>
          </a:stretch>
        </p:blipFill>
        <p:spPr bwMode="auto">
          <a:xfrm rot="1398630">
            <a:off x="3793237" y="360860"/>
            <a:ext cx="482075" cy="49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2444" t="38214" b="28572"/>
          <a:stretch>
            <a:fillRect/>
          </a:stretch>
        </p:blipFill>
        <p:spPr bwMode="auto">
          <a:xfrm>
            <a:off x="1071538" y="214290"/>
            <a:ext cx="476250" cy="53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2444" t="38214" b="28572"/>
          <a:stretch>
            <a:fillRect/>
          </a:stretch>
        </p:blipFill>
        <p:spPr bwMode="auto">
          <a:xfrm>
            <a:off x="7786710" y="214290"/>
            <a:ext cx="476250" cy="53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21340195"/>
      </p:ext>
    </p:extLst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9FA99CB-FFF4-40B2-B57F-019AD6DBF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0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968862E-CF28-438E-828F-536E9C834E0E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9896" b="96875" l="4395" r="98633">
                        <a14:foregroundMark x1="13086" y1="56510" x2="13086" y2="56510"/>
                        <a14:foregroundMark x1="8984" y1="49609" x2="8984" y2="49609"/>
                        <a14:foregroundMark x1="10352" y1="77214" x2="10352" y2="77214"/>
                        <a14:foregroundMark x1="11328" y1="84505" x2="11328" y2="84505"/>
                        <a14:foregroundMark x1="4785" y1="73568" x2="4785" y2="73568"/>
                        <a14:foregroundMark x1="4785" y1="72135" x2="4785" y2="72135"/>
                        <a14:foregroundMark x1="27930" y1="93750" x2="27930" y2="93750"/>
                        <a14:foregroundMark x1="47559" y1="97005" x2="47559" y2="97005"/>
                        <a14:foregroundMark x1="64453" y1="96484" x2="64453" y2="96484"/>
                        <a14:foregroundMark x1="91309" y1="85547" x2="91309" y2="85547"/>
                        <a14:foregroundMark x1="94141" y1="65234" x2="94141" y2="65234"/>
                        <a14:foregroundMark x1="5469" y1="92839" x2="5469" y2="92839"/>
                        <a14:foregroundMark x1="4492" y1="89193" x2="4492" y2="89193"/>
                        <a14:foregroundMark x1="5176" y1="27083" x2="5176" y2="27083"/>
                        <a14:foregroundMark x1="28223" y1="22005" x2="28223" y2="22005"/>
                        <a14:foregroundMark x1="49609" y1="16536" x2="49609" y2="16536"/>
                        <a14:foregroundMark x1="70313" y1="17448" x2="70313" y2="17448"/>
                        <a14:foregroundMark x1="96875" y1="27083" x2="96875" y2="27083"/>
                        <a14:foregroundMark x1="88281" y1="52344" x2="88281" y2="52344"/>
                        <a14:foregroundMark x1="94141" y1="50521" x2="94141" y2="50521"/>
                        <a14:foregroundMark x1="94141" y1="51042" x2="94141" y2="51042"/>
                        <a14:foregroundMark x1="91992" y1="51953" x2="91992" y2="51953"/>
                        <a14:foregroundMark x1="94141" y1="51953" x2="94141" y2="51953"/>
                        <a14:foregroundMark x1="96191" y1="49609" x2="96191" y2="49609"/>
                        <a14:foregroundMark x1="98633" y1="48698" x2="98633" y2="48698"/>
                        <a14:foregroundMark x1="98633" y1="48698" x2="98633" y2="48698"/>
                        <a14:foregroundMark x1="94141" y1="83594" x2="94141" y2="83594"/>
                        <a14:foregroundMark x1="94434" y1="85938" x2="94434" y2="8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82517"/>
            <a:ext cx="4104456" cy="31683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5528804-E903-4FD4-BBE1-971A866BC1D7}"/>
              </a:ext>
            </a:extLst>
          </p:cNvPr>
          <p:cNvPicPr/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9896" b="96875" l="4395" r="98633">
                        <a14:foregroundMark x1="13086" y1="56510" x2="13086" y2="56510"/>
                        <a14:foregroundMark x1="8984" y1="49609" x2="8984" y2="49609"/>
                        <a14:foregroundMark x1="10352" y1="77214" x2="10352" y2="77214"/>
                        <a14:foregroundMark x1="11328" y1="84505" x2="11328" y2="84505"/>
                        <a14:foregroundMark x1="4785" y1="73568" x2="4785" y2="73568"/>
                        <a14:foregroundMark x1="4785" y1="72135" x2="4785" y2="72135"/>
                        <a14:foregroundMark x1="27930" y1="93750" x2="27930" y2="93750"/>
                        <a14:foregroundMark x1="47559" y1="97005" x2="47559" y2="97005"/>
                        <a14:foregroundMark x1="64453" y1="96484" x2="64453" y2="96484"/>
                        <a14:foregroundMark x1="91309" y1="85547" x2="91309" y2="85547"/>
                        <a14:foregroundMark x1="94141" y1="65234" x2="94141" y2="65234"/>
                        <a14:foregroundMark x1="5469" y1="92839" x2="5469" y2="92839"/>
                        <a14:foregroundMark x1="4492" y1="89193" x2="4492" y2="89193"/>
                        <a14:foregroundMark x1="5176" y1="27083" x2="5176" y2="27083"/>
                        <a14:foregroundMark x1="28223" y1="22005" x2="28223" y2="22005"/>
                        <a14:foregroundMark x1="49609" y1="16536" x2="49609" y2="16536"/>
                        <a14:foregroundMark x1="70313" y1="17448" x2="70313" y2="17448"/>
                        <a14:foregroundMark x1="96875" y1="27083" x2="96875" y2="27083"/>
                        <a14:foregroundMark x1="88281" y1="52344" x2="88281" y2="52344"/>
                        <a14:foregroundMark x1="94141" y1="50521" x2="94141" y2="50521"/>
                        <a14:foregroundMark x1="94141" y1="51042" x2="94141" y2="51042"/>
                        <a14:foregroundMark x1="91992" y1="51953" x2="91992" y2="51953"/>
                        <a14:foregroundMark x1="94141" y1="51953" x2="94141" y2="51953"/>
                        <a14:foregroundMark x1="96191" y1="49609" x2="96191" y2="49609"/>
                        <a14:foregroundMark x1="98633" y1="48698" x2="98633" y2="48698"/>
                        <a14:foregroundMark x1="98633" y1="48698" x2="98633" y2="48698"/>
                        <a14:foregroundMark x1="94141" y1="83594" x2="94141" y2="83594"/>
                        <a14:foregroundMark x1="94434" y1="85938" x2="94434" y2="8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95" t="-1987" r="27119" b="1987"/>
          <a:stretch/>
        </p:blipFill>
        <p:spPr>
          <a:xfrm flipH="1">
            <a:off x="4538600" y="2790529"/>
            <a:ext cx="3024336" cy="29523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016795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F5219A5-BDB7-4A3E-A791-9C9082B3E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876"/>
          <a:stretch>
            <a:fillRect/>
          </a:stretch>
        </p:blipFill>
        <p:spPr>
          <a:xfrm>
            <a:off x="107503" y="84988"/>
            <a:ext cx="9042457" cy="56300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17947DC-8C33-4A47-A628-FFE152668E8B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971" b="91789" l="7964" r="89819">
                        <a14:foregroundMark x1="7964" y1="52297" x2="7964" y2="52297"/>
                        <a14:foregroundMark x1="71875" y1="30499" x2="71875" y2="30499"/>
                        <a14:foregroundMark x1="71573" y1="29521" x2="71573" y2="29521"/>
                        <a14:foregroundMark x1="85383" y1="90518" x2="85383" y2="90518"/>
                        <a14:foregroundMark x1="54940" y1="88465" x2="54940" y2="88465"/>
                        <a14:foregroundMark x1="83972" y1="91789" x2="83972" y2="91789"/>
                        <a14:foregroundMark x1="83669" y1="13099" x2="83669" y2="130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204864"/>
            <a:ext cx="3728661" cy="4716705"/>
          </a:xfrm>
          <a:prstGeom prst="rect">
            <a:avLst/>
          </a:prstGeom>
        </p:spPr>
      </p:pic>
      <p:pic>
        <p:nvPicPr>
          <p:cNvPr id="7" name="Рисунок 6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5249" b="58572"/>
          <a:stretch>
            <a:fillRect/>
          </a:stretch>
        </p:blipFill>
        <p:spPr bwMode="auto">
          <a:xfrm rot="653285">
            <a:off x="1060862" y="563990"/>
            <a:ext cx="74516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5249" b="58572"/>
          <a:stretch>
            <a:fillRect/>
          </a:stretch>
        </p:blipFill>
        <p:spPr bwMode="auto">
          <a:xfrm rot="653285">
            <a:off x="7847473" y="563989"/>
            <a:ext cx="74516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5249" r="28507" b="58572"/>
          <a:stretch>
            <a:fillRect/>
          </a:stretch>
        </p:blipFill>
        <p:spPr bwMode="auto">
          <a:xfrm>
            <a:off x="1071538" y="2357430"/>
            <a:ext cx="35719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5249" r="28507" b="58572"/>
          <a:stretch>
            <a:fillRect/>
          </a:stretch>
        </p:blipFill>
        <p:spPr bwMode="auto">
          <a:xfrm>
            <a:off x="7358082" y="2357430"/>
            <a:ext cx="35719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2444" t="38214" b="28572"/>
          <a:stretch>
            <a:fillRect/>
          </a:stretch>
        </p:blipFill>
        <p:spPr bwMode="auto">
          <a:xfrm>
            <a:off x="4214810" y="4786322"/>
            <a:ext cx="476250" cy="53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J:\Мои документы\Мои рисунки\Ноты - картинки от Lara\1329806483_post-280950-1314561067.jpg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2444" t="38214" b="28572"/>
          <a:stretch>
            <a:fillRect/>
          </a:stretch>
        </p:blipFill>
        <p:spPr bwMode="auto">
          <a:xfrm>
            <a:off x="4786314" y="4786322"/>
            <a:ext cx="476250" cy="53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D:\Documents and Settings\Admin\Рабочий стол\Путешествие в королевство музыки\весёлый стражник.jpg"/>
          <p:cNvPicPr/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391" t="24285"/>
          <a:stretch>
            <a:fillRect/>
          </a:stretch>
        </p:blipFill>
        <p:spPr bwMode="auto">
          <a:xfrm flipH="1">
            <a:off x="0" y="3071810"/>
            <a:ext cx="2214546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J:\Мои документы\Мои рисунки\ОСЕНЬ\Листики.png"/>
          <p:cNvPicPr/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715016"/>
            <a:ext cx="2000264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J:\Мои документы\Мои рисунки\ОСЕНЬ\Листики.png"/>
          <p:cNvPicPr/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5786454"/>
            <a:ext cx="2000264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J:\Мои документы\Мои рисунки\ОСЕНЬ\Листики.png"/>
          <p:cNvPicPr/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5786454"/>
            <a:ext cx="2000264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J:\Мои документы\Мои рисунки\ОСЕНЬ\Листики.png"/>
          <p:cNvPicPr/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8333"/>
          <a:stretch>
            <a:fillRect/>
          </a:stretch>
        </p:blipFill>
        <p:spPr bwMode="auto">
          <a:xfrm>
            <a:off x="0" y="6500810"/>
            <a:ext cx="200026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J:\Мои документы\Мои рисунки\ОСЕНЬ\Листики.png"/>
          <p:cNvPicPr/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58333"/>
          <a:stretch>
            <a:fillRect/>
          </a:stretch>
        </p:blipFill>
        <p:spPr bwMode="auto">
          <a:xfrm>
            <a:off x="7143736" y="6500810"/>
            <a:ext cx="200026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008266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Путешествие в королевство музыки\8700fe748bd724095e6c3250e0ab857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6266063-595B-4C2D-997E-5D40939AF5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294" r="31429"/>
          <a:stretch>
            <a:fillRect/>
          </a:stretch>
        </p:blipFill>
        <p:spPr>
          <a:xfrm flipH="1">
            <a:off x="6357950" y="2500306"/>
            <a:ext cx="1714512" cy="43576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6266063-595B-4C2D-997E-5D40939AF5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714" t="12464" b="69827"/>
          <a:stretch>
            <a:fillRect/>
          </a:stretch>
        </p:blipFill>
        <p:spPr>
          <a:xfrm rot="16498626" flipH="1">
            <a:off x="5571336" y="3686677"/>
            <a:ext cx="857256" cy="860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6266063-595B-4C2D-997E-5D40939AF5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714" t="44118"/>
          <a:stretch>
            <a:fillRect/>
          </a:stretch>
        </p:blipFill>
        <p:spPr>
          <a:xfrm flipH="1">
            <a:off x="5572132" y="4143380"/>
            <a:ext cx="857256" cy="2714620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EC6534A-54F2-499B-844C-AEC6FA8F9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549" y="0"/>
            <a:ext cx="95471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3F6E72A-85B2-4A9C-A1F8-60B062A3F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08" t="9130" r="33850" b="70123"/>
          <a:stretch/>
        </p:blipFill>
        <p:spPr>
          <a:xfrm rot="21376575">
            <a:off x="5104018" y="2451105"/>
            <a:ext cx="717511" cy="10073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01114581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G:\Путешествие в королевство музыки\1618529010_5-p-fon-bal-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G:\Путешествие в королевство музыки\танец-шарика-зо-ушкы-и-принца-8509166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214546" y="1928802"/>
            <a:ext cx="4345943" cy="4470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4FC00D3-9ED9-40EB-BE42-67CBF83A0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Get... ">
            <a:extLst>
              <a:ext uri="{FF2B5EF4-FFF2-40B4-BE49-F238E27FC236}">
                <a16:creationId xmlns="" xmlns:a16="http://schemas.microsoft.com/office/drawing/2014/main" id="{658AF341-BF91-4DD7-85DA-66DF59F751E5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48843" r="83333">
                        <a14:foregroundMark x1="50000" y1="27187" x2="50000" y2="27187"/>
                        <a14:foregroundMark x1="49074" y1="62813" x2="49074" y2="62813"/>
                        <a14:foregroundMark x1="64583" y1="88438" x2="64583" y2="88438"/>
                        <a14:foregroundMark x1="83333" y1="28125" x2="83333" y2="28125"/>
                        <a14:foregroundMark x1="59722" y1="20000" x2="59722" y2="20000"/>
                        <a14:foregroundMark x1="59722" y1="20938" x2="59722" y2="2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938" r="13528"/>
          <a:stretch/>
        </p:blipFill>
        <p:spPr bwMode="auto">
          <a:xfrm flipH="1">
            <a:off x="2226430" y="2533228"/>
            <a:ext cx="2345570" cy="3947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" name="Рисунок 7" descr="D:\Documents and Settings\Admin\Рабочий стол\Путешествие в королевство музыки\dance-princess-picture-color-2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554" t="21100" r="13350"/>
          <a:stretch>
            <a:fillRect/>
          </a:stretch>
        </p:blipFill>
        <p:spPr bwMode="auto">
          <a:xfrm>
            <a:off x="5072066" y="3214686"/>
            <a:ext cx="1600199" cy="293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Documents and Settings\Admin\Рабочий стол\Путешествие в королевство музыки\dance-princess-picture-color-2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839" t="44850" r="58439" b="9013"/>
          <a:stretch>
            <a:fillRect/>
          </a:stretch>
        </p:blipFill>
        <p:spPr bwMode="auto">
          <a:xfrm>
            <a:off x="4357686" y="4143380"/>
            <a:ext cx="776289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ocuments and Settings\Admin\Рабочий стол\Путешествие в королевство музыки\dance-princess-picture-color-2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974" t="7296" r="58250" b="73739"/>
          <a:stretch>
            <a:fillRect/>
          </a:stretch>
        </p:blipFill>
        <p:spPr bwMode="auto">
          <a:xfrm rot="16009213">
            <a:off x="4521313" y="3295739"/>
            <a:ext cx="410250" cy="715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Documents and Settings\Admin\Рабочий стол\Путешествие в королевство музыки\dance-princess-picture-color-2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974" t="7296" r="58250" b="73739"/>
          <a:stretch>
            <a:fillRect/>
          </a:stretch>
        </p:blipFill>
        <p:spPr bwMode="auto">
          <a:xfrm rot="16009213" flipV="1">
            <a:off x="5950587" y="3152377"/>
            <a:ext cx="410250" cy="71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:\Documents and Settings\Admin\Рабочий стол\Путешествие в королевство музыки\dance-princess-picture-color-2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554" t="-1918" r="42983" b="78900"/>
          <a:stretch>
            <a:fillRect/>
          </a:stretch>
        </p:blipFill>
        <p:spPr bwMode="auto">
          <a:xfrm>
            <a:off x="5072066" y="2357430"/>
            <a:ext cx="57150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352238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9C1D446-17DD-46B7-9A2F-A70327278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36" y="0"/>
            <a:ext cx="9192836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99435" l="0" r="100000">
                        <a14:foregroundMark x1="11921" y1="29661" x2="11921" y2="29661"/>
                        <a14:foregroundMark x1="15397" y1="81356" x2="15397" y2="81356"/>
                        <a14:foregroundMark x1="16225" y1="86441" x2="16225" y2="86441"/>
                        <a14:foregroundMark x1="54305" y1="94633" x2="54305" y2="94633"/>
                        <a14:foregroundMark x1="55298" y1="97175" x2="55298" y2="99435"/>
                        <a14:foregroundMark x1="14901" y1="91243" x2="14901" y2="91243"/>
                        <a14:backgroundMark x1="6623" y1="47740" x2="6623" y2="47740"/>
                        <a14:backgroundMark x1="9603" y1="49435" x2="9603" y2="49435"/>
                        <a14:backgroundMark x1="9603" y1="23164" x2="9603" y2="23164"/>
                        <a14:backgroundMark x1="68709" y1="31356" x2="68709" y2="31356"/>
                        <a14:backgroundMark x1="63907" y1="34463" x2="63907" y2="34463"/>
                        <a14:backgroundMark x1="64404" y1="30508" x2="64404" y2="30508"/>
                        <a14:backgroundMark x1="68709" y1="25424" x2="68709" y2="25424"/>
                        <a14:backgroundMark x1="68709" y1="22316" x2="68709" y2="22316"/>
                        <a14:backgroundMark x1="72185" y1="22316" x2="72185" y2="22316"/>
                        <a14:backgroundMark x1="74007" y1="51130" x2="74007" y2="51130"/>
                        <a14:backgroundMark x1="69205" y1="52542" x2="69205" y2="52542"/>
                        <a14:backgroundMark x1="89570" y1="24011" x2="89570" y2="24011"/>
                        <a14:backgroundMark x1="92384" y1="24859" x2="92384" y2="24859"/>
                        <a14:backgroundMark x1="90397" y1="33051" x2="90397" y2="33051"/>
                        <a14:backgroundMark x1="93377" y1="34463" x2="93377" y2="34463"/>
                        <a14:backgroundMark x1="96689" y1="46045" x2="96689" y2="46045"/>
                        <a14:backgroundMark x1="61589" y1="79661" x2="61589" y2="79661"/>
                        <a14:backgroundMark x1="59603" y1="80508" x2="59603" y2="80508"/>
                        <a14:backgroundMark x1="61093" y1="74011" x2="61093" y2="74011"/>
                        <a14:backgroundMark x1="50993" y1="77401" x2="50993" y2="77401"/>
                        <a14:backgroundMark x1="46689" y1="73164" x2="46689" y2="73164"/>
                        <a14:backgroundMark x1="48510" y1="81356" x2="48510" y2="81356"/>
                        <a14:backgroundMark x1="50000" y1="87288" x2="50000" y2="87288"/>
                        <a14:backgroundMark x1="41391" y1="80508" x2="41391" y2="805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28" y="2500306"/>
            <a:ext cx="6066842" cy="36598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1840307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6136" y="5517232"/>
            <a:ext cx="3024336" cy="1080120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ru-RU" sz="1600" b="1" i="1" dirty="0">
              <a:solidFill>
                <a:schemeClr val="tx1"/>
              </a:solidFill>
              <a:effectLst>
                <a:glow rad="1524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116"/>
            <a:ext cx="6227248" cy="687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7076" r="10650"/>
          <a:stretch>
            <a:fillRect/>
          </a:stretch>
        </p:blipFill>
        <p:spPr bwMode="auto">
          <a:xfrm flipH="1">
            <a:off x="5857852" y="0"/>
            <a:ext cx="32861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00034" y="404664"/>
            <a:ext cx="8248430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 smtClean="0">
                <a:ln w="11430"/>
                <a:gradFill>
                  <a:gsLst>
                    <a:gs pos="41000">
                      <a:srgbClr val="C00000"/>
                    </a:gs>
                    <a:gs pos="52000">
                      <a:srgbClr val="FFC000"/>
                    </a:gs>
                    <a:gs pos="62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  <a:ea typeface="+mj-ea"/>
                <a:cs typeface="+mj-cs"/>
              </a:rPr>
              <a:t>До </a:t>
            </a:r>
            <a:r>
              <a:rPr lang="ru-RU" sz="5400" b="1" smtClean="0">
                <a:ln w="11430"/>
                <a:gradFill>
                  <a:gsLst>
                    <a:gs pos="41000">
                      <a:srgbClr val="C00000"/>
                    </a:gs>
                    <a:gs pos="52000">
                      <a:srgbClr val="FFC000"/>
                    </a:gs>
                    <a:gs pos="62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  <a:ea typeface="+mj-ea"/>
                <a:cs typeface="+mj-cs"/>
              </a:rPr>
              <a:t>новых встреч!</a:t>
            </a:r>
            <a:endParaRPr kumimoji="0" lang="ru-RU" sz="5400" b="1" i="0" u="none" strike="noStrike" kern="1200" normalizeH="0" baseline="0" noProof="0" dirty="0">
              <a:ln w="11430"/>
              <a:gradFill>
                <a:gsLst>
                  <a:gs pos="41000">
                    <a:srgbClr val="C00000"/>
                  </a:gs>
                  <a:gs pos="52000">
                    <a:srgbClr val="FFC000"/>
                  </a:gs>
                  <a:gs pos="62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Matilda" pitchFamily="2" charset="0"/>
              <a:ea typeface="+mj-ea"/>
              <a:cs typeface="+mj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6266063-595B-4C2D-997E-5D40939AF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93" y="2947709"/>
            <a:ext cx="2167650" cy="3910291"/>
          </a:xfrm>
          <a:prstGeom prst="rect">
            <a:avLst/>
          </a:prstGeom>
        </p:spPr>
      </p:pic>
      <p:pic>
        <p:nvPicPr>
          <p:cNvPr id="9" name="Рисунок 8" descr="G:\Путешествие в королевство музыки\7159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7167" l="10000" r="94500">
                        <a14:foregroundMark x1="69375" y1="19833" x2="69375" y2="19833"/>
                        <a14:foregroundMark x1="66375" y1="18667" x2="66375" y2="18667"/>
                        <a14:foregroundMark x1="71500" y1="15833" x2="71500" y2="15833"/>
                        <a14:foregroundMark x1="82750" y1="46833" x2="82750" y2="46833"/>
                        <a14:foregroundMark x1="85750" y1="46833" x2="85750" y2="46833"/>
                        <a14:foregroundMark x1="87000" y1="46833" x2="87000" y2="46833"/>
                        <a14:backgroundMark x1="41875" y1="44000" x2="41875" y2="44000"/>
                        <a14:backgroundMark x1="38750" y1="39667" x2="38750" y2="39667"/>
                        <a14:backgroundMark x1="37625" y1="38000" x2="37625" y2="38000"/>
                        <a14:backgroundMark x1="35750" y1="35500" x2="35750" y2="35500"/>
                        <a14:backgroundMark x1="34250" y1="34333" x2="34250" y2="34333"/>
                        <a14:backgroundMark x1="30000" y1="43667" x2="30000" y2="43667"/>
                        <a14:backgroundMark x1="27000" y1="44500" x2="26000" y2="46833"/>
                        <a14:backgroundMark x1="24500" y1="47333" x2="24500" y2="47333"/>
                        <a14:backgroundMark x1="24500" y1="53000" x2="24875" y2="56167"/>
                        <a14:backgroundMark x1="51250" y1="28667" x2="51250" y2="28667"/>
                        <a14:backgroundMark x1="54000" y1="28333" x2="54000" y2="28333"/>
                        <a14:backgroundMark x1="57250" y1="30667" x2="57250" y2="30667"/>
                        <a14:backgroundMark x1="56625" y1="31500" x2="56625" y2="31500"/>
                        <a14:backgroundMark x1="54875" y1="32667" x2="54875" y2="32667"/>
                        <a14:backgroundMark x1="55500" y1="29167" x2="55500" y2="29167"/>
                        <a14:backgroundMark x1="82375" y1="29167" x2="82375" y2="29167"/>
                        <a14:backgroundMark x1="76375" y1="23000" x2="76375" y2="23000"/>
                        <a14:backgroundMark x1="57000" y1="7667" x2="57000" y2="7667"/>
                        <a14:backgroundMark x1="58750" y1="7667" x2="58750" y2="7667"/>
                        <a14:backgroundMark x1="63375" y1="6000" x2="63375" y2="6000"/>
                        <a14:backgroundMark x1="69750" y1="7667" x2="69750" y2="7667"/>
                        <a14:backgroundMark x1="77250" y1="7667" x2="77250" y2="7667"/>
                        <a14:backgroundMark x1="69125" y1="7333" x2="69125" y2="7333"/>
                        <a14:backgroundMark x1="78500" y1="4000" x2="78500" y2="4000"/>
                        <a14:backgroundMark x1="86000" y1="6500" x2="86000" y2="6500"/>
                        <a14:backgroundMark x1="90250" y1="7667" x2="90250" y2="7667"/>
                        <a14:backgroundMark x1="89750" y1="4500" x2="89750" y2="4500"/>
                        <a14:backgroundMark x1="83375" y1="4000" x2="83375" y2="4000"/>
                        <a14:backgroundMark x1="80625" y1="9333" x2="80625" y2="9333"/>
                        <a14:backgroundMark x1="80875" y1="22667" x2="80875" y2="22667"/>
                        <a14:backgroundMark x1="84500" y1="24667" x2="84500" y2="24667"/>
                        <a14:backgroundMark x1="91250" y1="22667" x2="91250" y2="22667"/>
                        <a14:backgroundMark x1="91250" y1="31500" x2="91250" y2="31500"/>
                        <a14:backgroundMark x1="91250" y1="37167" x2="91250" y2="37167"/>
                        <a14:backgroundMark x1="88500" y1="41667" x2="88500" y2="41667"/>
                        <a14:backgroundMark x1="86000" y1="37500" x2="86000" y2="37500"/>
                        <a14:backgroundMark x1="82750" y1="38833" x2="82750" y2="38833"/>
                        <a14:backgroundMark x1="77875" y1="30667" x2="77875" y2="30667"/>
                        <a14:backgroundMark x1="79375" y1="24167" x2="79375" y2="24167"/>
                        <a14:backgroundMark x1="78500" y1="25833" x2="78500" y2="25833"/>
                        <a14:backgroundMark x1="75125" y1="31167" x2="75125" y2="31167"/>
                        <a14:backgroundMark x1="81250" y1="32333" x2="81250" y2="32333"/>
                        <a14:backgroundMark x1="83625" y1="35500" x2="83625" y2="35500"/>
                        <a14:backgroundMark x1="73625" y1="42833" x2="73625" y2="42833"/>
                        <a14:backgroundMark x1="76625" y1="42833" x2="76625" y2="42833"/>
                        <a14:backgroundMark x1="78750" y1="44000" x2="78750" y2="44000"/>
                        <a14:backgroundMark x1="51250" y1="49667" x2="51250" y2="49667"/>
                        <a14:backgroundMark x1="49125" y1="48500" x2="49125" y2="48500"/>
                        <a14:backgroundMark x1="47875" y1="46000" x2="47875" y2="46000"/>
                        <a14:backgroundMark x1="54250" y1="45667" x2="54250" y2="45667"/>
                        <a14:backgroundMark x1="45500" y1="52500" x2="45500" y2="52500"/>
                        <a14:backgroundMark x1="38500" y1="57333" x2="38500" y2="57333"/>
                        <a14:backgroundMark x1="40875" y1="57333" x2="40875" y2="57333"/>
                        <a14:backgroundMark x1="42375" y1="62667" x2="42375" y2="62667"/>
                        <a14:backgroundMark x1="45750" y1="61000" x2="45750" y2="61000"/>
                        <a14:backgroundMark x1="83625" y1="11667" x2="83625" y2="11667"/>
                        <a14:backgroundMark x1="79750" y1="11667" x2="79750" y2="11667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071934" y="2750172"/>
            <a:ext cx="5072066" cy="430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4087457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13</Words>
  <Application>Microsoft Office PowerPoint</Application>
  <PresentationFormat>Экран (4:3)</PresentationFormat>
  <Paragraphs>8</Paragraphs>
  <Slides>17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69</cp:revision>
  <dcterms:created xsi:type="dcterms:W3CDTF">2022-10-24T23:34:50Z</dcterms:created>
  <dcterms:modified xsi:type="dcterms:W3CDTF">2022-11-02T06:01:46Z</dcterms:modified>
</cp:coreProperties>
</file>