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473" autoAdjust="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30294-A01B-48BE-A43D-4FA359D2B4DC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371-F440-463E-8114-D01C045DD8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30294-A01B-48BE-A43D-4FA359D2B4DC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371-F440-463E-8114-D01C045DD8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30294-A01B-48BE-A43D-4FA359D2B4DC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371-F440-463E-8114-D01C045DD8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30294-A01B-48BE-A43D-4FA359D2B4DC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371-F440-463E-8114-D01C045DD8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30294-A01B-48BE-A43D-4FA359D2B4DC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371-F440-463E-8114-D01C045DD8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30294-A01B-48BE-A43D-4FA359D2B4DC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371-F440-463E-8114-D01C045DD8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30294-A01B-48BE-A43D-4FA359D2B4DC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371-F440-463E-8114-D01C045DD8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30294-A01B-48BE-A43D-4FA359D2B4DC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371-F440-463E-8114-D01C045DD8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30294-A01B-48BE-A43D-4FA359D2B4DC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371-F440-463E-8114-D01C045DD8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30294-A01B-48BE-A43D-4FA359D2B4DC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371-F440-463E-8114-D01C045DD8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30294-A01B-48BE-A43D-4FA359D2B4DC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371-F440-463E-8114-D01C045DD8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30294-A01B-48BE-A43D-4FA359D2B4DC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6C371-F440-463E-8114-D01C045DD8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vatars.mds.yandex.net/i?id=984e4bb30bf006341599995840801c6a_l-5875996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6011882"/>
          </a:xfrm>
        </p:spPr>
        <p:txBody>
          <a:bodyPr>
            <a:normAutofit/>
          </a:bodyPr>
          <a:lstStyle/>
          <a:p>
            <a:pPr fontAlgn="base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«ДЕТСКИЙ САД №4»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КАВАЛЕРОВО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КАВАЛЕРОВСКОГО МУНИЦИПАЛЬНОГО ОКРУГА ПРИМОРСКОГО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КРАЯ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«Морские обитатели»</a:t>
            </a: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Подготовила воспитатель: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 квалификационной категории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Шахотько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Анастасия Юрьевна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битатели моря для детей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avatars.mds.yandex.net/i?id=49d93e479a36869410a69e84e7e0261a_l-5311722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32288" cy="6858000"/>
          </a:xfrm>
          <a:prstGeom prst="rect">
            <a:avLst/>
          </a:prstGeom>
          <a:noFill/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3357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quarium-fish-home.ru/wp-content/uploads/2019/08/s1200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ontheedge.ru/wp-content/uploads/2016/06/%D0%B1%D0%B5%D0%BB%D0%B0%D1%8F-%D0%B0%D0%BA%D1%83%D0%BB%D0%B0-%D1%84%D0%BE%D1%82%D0%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0074" y="0"/>
            <a:ext cx="9184074" cy="6858000"/>
          </a:xfrm>
          <a:prstGeom prst="rect">
            <a:avLst/>
          </a:prstGeom>
          <a:noFill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414337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proprikol.ru/wp-content/uploads/2019/10/delfiny-krasivye-kartinki-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86908" cy="6858000"/>
          </a:xfrm>
          <a:prstGeom prst="rect">
            <a:avLst/>
          </a:prstGeom>
          <a:noFill/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143504" y="1714489"/>
            <a:ext cx="400049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ipmu.ru/wp-content/uploads/sm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ownloads\170782009314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" y="0"/>
            <a:ext cx="9144008" cy="7072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hareslide.ru/img/thumbs/23d788efaf4bee2f522f0cc85d9d4259-800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6</Words>
  <Application>Microsoft Office PowerPoint</Application>
  <PresentationFormat>Экран (4:3)</PresentationFormat>
  <Paragraphs>28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МУНИЦИПАЛЬНОЕ БЮДЖЕТНОЕ ДОШКОЛЬНОЕ ОБРАЗОВАТЕЛЬНОЕ УЧРЕЖДЕНИЕ «ДЕТСКИЙ САД №4» пгт КАВАЛЕРОВО КАВАЛЕРОВСКОГО МУНИЦИПАЛЬНОГО ОКРУГА ПРИМОРСКОГО КРАЯ  «Морские обитатели»  Подготовила воспитатель: 1 квалификационной категории Шахотько Анастасия Юрьевна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35</cp:revision>
  <dcterms:created xsi:type="dcterms:W3CDTF">2024-02-08T09:42:45Z</dcterms:created>
  <dcterms:modified xsi:type="dcterms:W3CDTF">2024-04-25T09:36:28Z</dcterms:modified>
</cp:coreProperties>
</file>