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2" r:id="rId3"/>
    <p:sldId id="264" r:id="rId4"/>
    <p:sldId id="265" r:id="rId5"/>
    <p:sldId id="257" r:id="rId6"/>
    <p:sldId id="258" r:id="rId7"/>
    <p:sldId id="259" r:id="rId8"/>
    <p:sldId id="267" r:id="rId9"/>
    <p:sldId id="268" r:id="rId10"/>
    <p:sldId id="269" r:id="rId11"/>
    <p:sldId id="270" r:id="rId12"/>
    <p:sldId id="260" r:id="rId13"/>
    <p:sldId id="261" r:id="rId14"/>
    <p:sldId id="262" r:id="rId15"/>
    <p:sldId id="26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42" autoAdjust="0"/>
    <p:restoredTop sz="86443" autoAdjust="0"/>
  </p:normalViewPr>
  <p:slideViewPr>
    <p:cSldViewPr>
      <p:cViewPr>
        <p:scale>
          <a:sx n="75" d="100"/>
          <a:sy n="75" d="100"/>
        </p:scale>
        <p:origin x="-173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6F68E-BAAA-48F6-A3AB-3972A2F4642F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</dgm:pt>
    <dgm:pt modelId="{71429CBE-DC87-4FE3-8B93-EE7A28D533D5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Виды  информационных моделей</a:t>
          </a:r>
        </a:p>
      </dgm:t>
    </dgm:pt>
    <dgm:pt modelId="{FE45EAE5-11A2-4628-97E8-DCD5EA1B0873}" type="parTrans" cxnId="{239E0B88-716A-40F3-904E-E78C415F65C7}">
      <dgm:prSet/>
      <dgm:spPr/>
      <dgm:t>
        <a:bodyPr/>
        <a:lstStyle/>
        <a:p>
          <a:endParaRPr lang="ru-RU"/>
        </a:p>
      </dgm:t>
    </dgm:pt>
    <dgm:pt modelId="{51B9BFC6-5BEE-4358-86A2-A3EBE238F3AD}" type="sibTrans" cxnId="{239E0B88-716A-40F3-904E-E78C415F65C7}">
      <dgm:prSet/>
      <dgm:spPr/>
      <dgm:t>
        <a:bodyPr/>
        <a:lstStyle/>
        <a:p>
          <a:endParaRPr lang="ru-RU"/>
        </a:p>
      </dgm:t>
    </dgm:pt>
    <dgm:pt modelId="{C6D2E6D3-6AE1-42B1-BF48-6DE324C621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Образные</a:t>
          </a:r>
        </a:p>
      </dgm:t>
    </dgm:pt>
    <dgm:pt modelId="{C58F8943-C1E8-49C6-A1DC-50A6F89EB7B8}" type="parTrans" cxnId="{8E0D329F-A029-42B7-82DC-23C1EC8ABC96}">
      <dgm:prSet/>
      <dgm:spPr/>
      <dgm:t>
        <a:bodyPr/>
        <a:lstStyle/>
        <a:p>
          <a:endParaRPr lang="ru-RU"/>
        </a:p>
      </dgm:t>
    </dgm:pt>
    <dgm:pt modelId="{8D9CF856-7581-4F25-9360-F675FEEBABA8}" type="sibTrans" cxnId="{8E0D329F-A029-42B7-82DC-23C1EC8ABC96}">
      <dgm:prSet/>
      <dgm:spPr/>
      <dgm:t>
        <a:bodyPr/>
        <a:lstStyle/>
        <a:p>
          <a:endParaRPr lang="ru-RU"/>
        </a:p>
      </dgm:t>
    </dgm:pt>
    <dgm:pt modelId="{252A7282-6382-46D2-891B-230C98F492F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Рисунки</a:t>
          </a:r>
        </a:p>
      </dgm:t>
    </dgm:pt>
    <dgm:pt modelId="{323BEB49-4545-4535-BF18-E985D1228502}" type="parTrans" cxnId="{8CC75883-B436-4339-AF74-2D15097885E5}">
      <dgm:prSet/>
      <dgm:spPr/>
      <dgm:t>
        <a:bodyPr/>
        <a:lstStyle/>
        <a:p>
          <a:endParaRPr lang="ru-RU"/>
        </a:p>
      </dgm:t>
    </dgm:pt>
    <dgm:pt modelId="{A5710DE4-0367-4811-B92B-36B5FD0EF314}" type="sibTrans" cxnId="{8CC75883-B436-4339-AF74-2D15097885E5}">
      <dgm:prSet/>
      <dgm:spPr/>
      <dgm:t>
        <a:bodyPr/>
        <a:lstStyle/>
        <a:p>
          <a:endParaRPr lang="ru-RU"/>
        </a:p>
      </dgm:t>
    </dgm:pt>
    <dgm:pt modelId="{9DEA5451-8BD4-436D-8025-86D02D60776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Фотографии</a:t>
          </a:r>
        </a:p>
      </dgm:t>
    </dgm:pt>
    <dgm:pt modelId="{E6080DD8-5CED-4491-AAC4-B8331F42CB1E}" type="parTrans" cxnId="{5CA5A871-F9B1-4C54-BAA1-2AFD7EBD6238}">
      <dgm:prSet/>
      <dgm:spPr/>
      <dgm:t>
        <a:bodyPr/>
        <a:lstStyle/>
        <a:p>
          <a:endParaRPr lang="ru-RU"/>
        </a:p>
      </dgm:t>
    </dgm:pt>
    <dgm:pt modelId="{2D0F421B-CADD-49C9-9BE4-2B24B439F54B}" type="sibTrans" cxnId="{5CA5A871-F9B1-4C54-BAA1-2AFD7EBD6238}">
      <dgm:prSet/>
      <dgm:spPr/>
      <dgm:t>
        <a:bodyPr/>
        <a:lstStyle/>
        <a:p>
          <a:endParaRPr lang="ru-RU"/>
        </a:p>
      </dgm:t>
    </dgm:pt>
    <dgm:pt modelId="{901AE206-9155-4740-93EB-73C5365D899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Смешанные</a:t>
          </a:r>
        </a:p>
      </dgm:t>
    </dgm:pt>
    <dgm:pt modelId="{13075E86-56B9-4E8B-B67B-3DED912F14D2}" type="parTrans" cxnId="{FACB1054-7453-4589-9C34-9B238FB02D37}">
      <dgm:prSet/>
      <dgm:spPr/>
      <dgm:t>
        <a:bodyPr/>
        <a:lstStyle/>
        <a:p>
          <a:endParaRPr lang="ru-RU"/>
        </a:p>
      </dgm:t>
    </dgm:pt>
    <dgm:pt modelId="{90205BC1-868E-4A6B-A30C-1ADD248935B1}" type="sibTrans" cxnId="{FACB1054-7453-4589-9C34-9B238FB02D37}">
      <dgm:prSet/>
      <dgm:spPr/>
      <dgm:t>
        <a:bodyPr/>
        <a:lstStyle/>
        <a:p>
          <a:endParaRPr lang="ru-RU"/>
        </a:p>
      </dgm:t>
    </dgm:pt>
    <dgm:pt modelId="{84BADE31-9C91-4FBE-8891-8373C5F4555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Таблицы</a:t>
          </a:r>
        </a:p>
      </dgm:t>
    </dgm:pt>
    <dgm:pt modelId="{959E0801-4376-4D3E-91DA-8FD1803CB880}" type="parTrans" cxnId="{E999FE29-C5C5-4150-A171-B174FB7B0887}">
      <dgm:prSet/>
      <dgm:spPr/>
      <dgm:t>
        <a:bodyPr/>
        <a:lstStyle/>
        <a:p>
          <a:endParaRPr lang="ru-RU"/>
        </a:p>
      </dgm:t>
    </dgm:pt>
    <dgm:pt modelId="{BA09E50D-5E45-4E74-A98C-9C1B3CA808AE}" type="sibTrans" cxnId="{E999FE29-C5C5-4150-A171-B174FB7B0887}">
      <dgm:prSet/>
      <dgm:spPr/>
      <dgm:t>
        <a:bodyPr/>
        <a:lstStyle/>
        <a:p>
          <a:endParaRPr lang="ru-RU"/>
        </a:p>
      </dgm:t>
    </dgm:pt>
    <dgm:pt modelId="{97554877-82E8-4DA9-9655-6317B206E24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Схемы</a:t>
          </a:r>
        </a:p>
      </dgm:t>
    </dgm:pt>
    <dgm:pt modelId="{D6B2239E-4AAC-4C5A-AF3A-2247C4BECC2E}" type="parTrans" cxnId="{2450EAA3-61D5-4051-BBBD-EA12E0C63405}">
      <dgm:prSet/>
      <dgm:spPr/>
      <dgm:t>
        <a:bodyPr/>
        <a:lstStyle/>
        <a:p>
          <a:endParaRPr lang="ru-RU"/>
        </a:p>
      </dgm:t>
    </dgm:pt>
    <dgm:pt modelId="{21B79C9C-3BCF-49C5-9E01-A5771D48EDE7}" type="sibTrans" cxnId="{2450EAA3-61D5-4051-BBBD-EA12E0C63405}">
      <dgm:prSet/>
      <dgm:spPr/>
      <dgm:t>
        <a:bodyPr/>
        <a:lstStyle/>
        <a:p>
          <a:endParaRPr lang="ru-RU"/>
        </a:p>
      </dgm:t>
    </dgm:pt>
    <dgm:pt modelId="{88FB371C-F513-47EC-B988-83F25ECAB81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Графики</a:t>
          </a:r>
        </a:p>
      </dgm:t>
    </dgm:pt>
    <dgm:pt modelId="{C4555C90-844E-4A46-B1D6-EF0CBF633303}" type="parTrans" cxnId="{C9FE2B3C-182F-48DD-81DD-10CD7FA673FF}">
      <dgm:prSet/>
      <dgm:spPr/>
      <dgm:t>
        <a:bodyPr/>
        <a:lstStyle/>
        <a:p>
          <a:endParaRPr lang="ru-RU"/>
        </a:p>
      </dgm:t>
    </dgm:pt>
    <dgm:pt modelId="{6C5B5C5A-0602-47E1-A88E-80937CB92ED7}" type="sibTrans" cxnId="{C9FE2B3C-182F-48DD-81DD-10CD7FA673FF}">
      <dgm:prSet/>
      <dgm:spPr/>
      <dgm:t>
        <a:bodyPr/>
        <a:lstStyle/>
        <a:p>
          <a:endParaRPr lang="ru-RU"/>
        </a:p>
      </dgm:t>
    </dgm:pt>
    <dgm:pt modelId="{80EC6D07-7CA2-4F5E-904E-0CD8B992243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Диаграммы</a:t>
          </a:r>
        </a:p>
      </dgm:t>
    </dgm:pt>
    <dgm:pt modelId="{55154B65-806D-4F43-B88E-4D6BDF54528C}" type="parTrans" cxnId="{805BA15B-7F1B-414D-ACC0-A58E621F270E}">
      <dgm:prSet/>
      <dgm:spPr/>
      <dgm:t>
        <a:bodyPr/>
        <a:lstStyle/>
        <a:p>
          <a:endParaRPr lang="ru-RU"/>
        </a:p>
      </dgm:t>
    </dgm:pt>
    <dgm:pt modelId="{6BDB8DFB-EC62-4421-81C2-2BE27A046E2B}" type="sibTrans" cxnId="{805BA15B-7F1B-414D-ACC0-A58E621F270E}">
      <dgm:prSet/>
      <dgm:spPr/>
      <dgm:t>
        <a:bodyPr/>
        <a:lstStyle/>
        <a:p>
          <a:endParaRPr lang="ru-RU"/>
        </a:p>
      </dgm:t>
    </dgm:pt>
    <dgm:pt modelId="{BF5F96A1-45C8-4702-8C6B-7BC8F622663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Знаковые</a:t>
          </a:r>
        </a:p>
      </dgm:t>
    </dgm:pt>
    <dgm:pt modelId="{5976B044-CA3F-46A6-99E8-014CF8F98363}" type="parTrans" cxnId="{53B8E139-F50A-489E-904F-4E5D175A3EF8}">
      <dgm:prSet/>
      <dgm:spPr/>
      <dgm:t>
        <a:bodyPr/>
        <a:lstStyle/>
        <a:p>
          <a:endParaRPr lang="ru-RU"/>
        </a:p>
      </dgm:t>
    </dgm:pt>
    <dgm:pt modelId="{7123FDCC-5CA0-4F22-BF86-6C3558219EEC}" type="sibTrans" cxnId="{53B8E139-F50A-489E-904F-4E5D175A3EF8}">
      <dgm:prSet/>
      <dgm:spPr/>
      <dgm:t>
        <a:bodyPr/>
        <a:lstStyle/>
        <a:p>
          <a:endParaRPr lang="ru-RU"/>
        </a:p>
      </dgm:t>
    </dgm:pt>
    <dgm:pt modelId="{C0DB9BFE-C76E-4A55-AC20-760F829CCEE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Словесные</a:t>
          </a:r>
          <a:r>
            <a:rPr kumimoji="0" lang="ru-RU" b="0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</a:t>
          </a:r>
          <a:br>
            <a:rPr kumimoji="0" lang="ru-RU" b="0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</a:b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описания</a:t>
          </a:r>
        </a:p>
      </dgm:t>
    </dgm:pt>
    <dgm:pt modelId="{EA7BB9C6-8931-4643-BB94-F504E68E6EB1}" type="parTrans" cxnId="{73752F7F-4DA6-47E2-8C1E-658F642B5686}">
      <dgm:prSet/>
      <dgm:spPr/>
      <dgm:t>
        <a:bodyPr/>
        <a:lstStyle/>
        <a:p>
          <a:endParaRPr lang="ru-RU"/>
        </a:p>
      </dgm:t>
    </dgm:pt>
    <dgm:pt modelId="{236668EE-D00F-43C1-8825-A62833BD1514}" type="sibTrans" cxnId="{73752F7F-4DA6-47E2-8C1E-658F642B5686}">
      <dgm:prSet/>
      <dgm:spPr/>
      <dgm:t>
        <a:bodyPr/>
        <a:lstStyle/>
        <a:p>
          <a:endParaRPr lang="ru-RU"/>
        </a:p>
      </dgm:t>
    </dgm:pt>
    <dgm:pt modelId="{FD5F0AF3-5C84-464F-B7E0-BA20F096E30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Формулы</a:t>
          </a:r>
        </a:p>
      </dgm:t>
    </dgm:pt>
    <dgm:pt modelId="{1B913756-560B-4041-99B7-CF6D956731F2}" type="parTrans" cxnId="{38A95E21-AA12-45BE-8E0D-483A6B61374C}">
      <dgm:prSet/>
      <dgm:spPr/>
      <dgm:t>
        <a:bodyPr/>
        <a:lstStyle/>
        <a:p>
          <a:endParaRPr lang="ru-RU"/>
        </a:p>
      </dgm:t>
    </dgm:pt>
    <dgm:pt modelId="{BF86008E-EF1A-4C3A-ACCD-80B4D1863F57}" type="sibTrans" cxnId="{38A95E21-AA12-45BE-8E0D-483A6B61374C}">
      <dgm:prSet/>
      <dgm:spPr/>
      <dgm:t>
        <a:bodyPr/>
        <a:lstStyle/>
        <a:p>
          <a:endParaRPr lang="ru-RU"/>
        </a:p>
      </dgm:t>
    </dgm:pt>
    <dgm:pt modelId="{05277AD6-D1A6-44FA-BADE-22D4FEC20D67}" type="pres">
      <dgm:prSet presAssocID="{90C6F68E-BAAA-48F6-A3AB-3972A2F464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730E15-0C22-40A7-BC2D-0247C25FE150}" type="pres">
      <dgm:prSet presAssocID="{71429CBE-DC87-4FE3-8B93-EE7A28D533D5}" presName="hierRoot1" presStyleCnt="0">
        <dgm:presLayoutVars>
          <dgm:hierBranch/>
        </dgm:presLayoutVars>
      </dgm:prSet>
      <dgm:spPr/>
    </dgm:pt>
    <dgm:pt modelId="{4B52AACF-3B3F-4127-9343-E0D0ECE793C3}" type="pres">
      <dgm:prSet presAssocID="{71429CBE-DC87-4FE3-8B93-EE7A28D533D5}" presName="rootComposite1" presStyleCnt="0"/>
      <dgm:spPr/>
    </dgm:pt>
    <dgm:pt modelId="{38857DFC-B6D1-4D34-9FB1-748D50632265}" type="pres">
      <dgm:prSet presAssocID="{71429CBE-DC87-4FE3-8B93-EE7A28D533D5}" presName="rootText1" presStyleLbl="node0" presStyleIdx="0" presStyleCnt="1" custScaleX="301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F79961-0C33-40E5-BA0C-87E4D2BF14AE}" type="pres">
      <dgm:prSet presAssocID="{71429CBE-DC87-4FE3-8B93-EE7A28D533D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425651B-8058-4729-864D-DAAE74D2E4E6}" type="pres">
      <dgm:prSet presAssocID="{71429CBE-DC87-4FE3-8B93-EE7A28D533D5}" presName="hierChild2" presStyleCnt="0"/>
      <dgm:spPr/>
    </dgm:pt>
    <dgm:pt modelId="{4EB96D5D-BC11-44B8-A383-9E72FDD4771A}" type="pres">
      <dgm:prSet presAssocID="{C58F8943-C1E8-49C6-A1DC-50A6F89EB7B8}" presName="Name35" presStyleLbl="parChTrans1D2" presStyleIdx="0" presStyleCnt="3"/>
      <dgm:spPr/>
      <dgm:t>
        <a:bodyPr/>
        <a:lstStyle/>
        <a:p>
          <a:endParaRPr lang="ru-RU"/>
        </a:p>
      </dgm:t>
    </dgm:pt>
    <dgm:pt modelId="{1E7F1118-B21E-483D-8373-73AF7C049C94}" type="pres">
      <dgm:prSet presAssocID="{C6D2E6D3-6AE1-42B1-BF48-6DE324C6211B}" presName="hierRoot2" presStyleCnt="0">
        <dgm:presLayoutVars>
          <dgm:hierBranch val="l"/>
        </dgm:presLayoutVars>
      </dgm:prSet>
      <dgm:spPr/>
    </dgm:pt>
    <dgm:pt modelId="{F90738A6-CA5B-4B73-82B7-F6388F5C49C1}" type="pres">
      <dgm:prSet presAssocID="{C6D2E6D3-6AE1-42B1-BF48-6DE324C6211B}" presName="rootComposite" presStyleCnt="0"/>
      <dgm:spPr/>
    </dgm:pt>
    <dgm:pt modelId="{A4456386-9186-434F-9427-3F0E976628FE}" type="pres">
      <dgm:prSet presAssocID="{C6D2E6D3-6AE1-42B1-BF48-6DE324C6211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38229E-D96A-4D77-8810-88590D0983DF}" type="pres">
      <dgm:prSet presAssocID="{C6D2E6D3-6AE1-42B1-BF48-6DE324C6211B}" presName="rootConnector" presStyleLbl="node2" presStyleIdx="0" presStyleCnt="3"/>
      <dgm:spPr/>
      <dgm:t>
        <a:bodyPr/>
        <a:lstStyle/>
        <a:p>
          <a:endParaRPr lang="ru-RU"/>
        </a:p>
      </dgm:t>
    </dgm:pt>
    <dgm:pt modelId="{45BFA422-25DD-4FC5-9270-7D662A47A888}" type="pres">
      <dgm:prSet presAssocID="{C6D2E6D3-6AE1-42B1-BF48-6DE324C6211B}" presName="hierChild4" presStyleCnt="0"/>
      <dgm:spPr/>
    </dgm:pt>
    <dgm:pt modelId="{2B4C77FA-F712-4DFF-95A7-A91CC2AD444B}" type="pres">
      <dgm:prSet presAssocID="{323BEB49-4545-4535-BF18-E985D1228502}" presName="Name50" presStyleLbl="parChTrans1D3" presStyleIdx="0" presStyleCnt="8"/>
      <dgm:spPr/>
      <dgm:t>
        <a:bodyPr/>
        <a:lstStyle/>
        <a:p>
          <a:endParaRPr lang="ru-RU"/>
        </a:p>
      </dgm:t>
    </dgm:pt>
    <dgm:pt modelId="{C0B56545-9251-4636-91B0-0A548610EE6D}" type="pres">
      <dgm:prSet presAssocID="{252A7282-6382-46D2-891B-230C98F492F0}" presName="hierRoot2" presStyleCnt="0">
        <dgm:presLayoutVars>
          <dgm:hierBranch val="r"/>
        </dgm:presLayoutVars>
      </dgm:prSet>
      <dgm:spPr/>
    </dgm:pt>
    <dgm:pt modelId="{B0B602A2-23B3-4450-A2CB-224C0A6AC13E}" type="pres">
      <dgm:prSet presAssocID="{252A7282-6382-46D2-891B-230C98F492F0}" presName="rootComposite" presStyleCnt="0"/>
      <dgm:spPr/>
    </dgm:pt>
    <dgm:pt modelId="{FF1A2C80-42F7-4FC5-B197-AB0825C10D65}" type="pres">
      <dgm:prSet presAssocID="{252A7282-6382-46D2-891B-230C98F492F0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55A2C2-40E2-46FA-9A2F-9F22F51EC584}" type="pres">
      <dgm:prSet presAssocID="{252A7282-6382-46D2-891B-230C98F492F0}" presName="rootConnector" presStyleLbl="node3" presStyleIdx="0" presStyleCnt="8"/>
      <dgm:spPr/>
      <dgm:t>
        <a:bodyPr/>
        <a:lstStyle/>
        <a:p>
          <a:endParaRPr lang="ru-RU"/>
        </a:p>
      </dgm:t>
    </dgm:pt>
    <dgm:pt modelId="{B00A56E3-9625-4DFF-9FEE-D88D44E08920}" type="pres">
      <dgm:prSet presAssocID="{252A7282-6382-46D2-891B-230C98F492F0}" presName="hierChild4" presStyleCnt="0"/>
      <dgm:spPr/>
    </dgm:pt>
    <dgm:pt modelId="{9D272247-E7AB-494F-AA65-52FDE0AA555C}" type="pres">
      <dgm:prSet presAssocID="{252A7282-6382-46D2-891B-230C98F492F0}" presName="hierChild5" presStyleCnt="0"/>
      <dgm:spPr/>
    </dgm:pt>
    <dgm:pt modelId="{E2F395B7-D223-4461-B3B4-A285286219A6}" type="pres">
      <dgm:prSet presAssocID="{E6080DD8-5CED-4491-AAC4-B8331F42CB1E}" presName="Name50" presStyleLbl="parChTrans1D3" presStyleIdx="1" presStyleCnt="8"/>
      <dgm:spPr/>
      <dgm:t>
        <a:bodyPr/>
        <a:lstStyle/>
        <a:p>
          <a:endParaRPr lang="ru-RU"/>
        </a:p>
      </dgm:t>
    </dgm:pt>
    <dgm:pt modelId="{5B61A36B-B4A4-4864-8B8D-F0C70264D9AB}" type="pres">
      <dgm:prSet presAssocID="{9DEA5451-8BD4-436D-8025-86D02D607762}" presName="hierRoot2" presStyleCnt="0">
        <dgm:presLayoutVars>
          <dgm:hierBranch val="l"/>
        </dgm:presLayoutVars>
      </dgm:prSet>
      <dgm:spPr/>
    </dgm:pt>
    <dgm:pt modelId="{3438DE8A-179A-40FD-B4C0-D6A5B2CC6DA6}" type="pres">
      <dgm:prSet presAssocID="{9DEA5451-8BD4-436D-8025-86D02D607762}" presName="rootComposite" presStyleCnt="0"/>
      <dgm:spPr/>
    </dgm:pt>
    <dgm:pt modelId="{0CE8D613-9519-4B8E-A44A-9C431E7D973D}" type="pres">
      <dgm:prSet presAssocID="{9DEA5451-8BD4-436D-8025-86D02D607762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B83F2-8E8C-4665-8D5A-EE82348E6530}" type="pres">
      <dgm:prSet presAssocID="{9DEA5451-8BD4-436D-8025-86D02D607762}" presName="rootConnector" presStyleLbl="node3" presStyleIdx="1" presStyleCnt="8"/>
      <dgm:spPr/>
      <dgm:t>
        <a:bodyPr/>
        <a:lstStyle/>
        <a:p>
          <a:endParaRPr lang="ru-RU"/>
        </a:p>
      </dgm:t>
    </dgm:pt>
    <dgm:pt modelId="{2145D8EA-1807-4B6F-8777-893FA3A90AD8}" type="pres">
      <dgm:prSet presAssocID="{9DEA5451-8BD4-436D-8025-86D02D607762}" presName="hierChild4" presStyleCnt="0"/>
      <dgm:spPr/>
    </dgm:pt>
    <dgm:pt modelId="{82BF72F6-2D27-40EE-A754-9ED2BCEC5E57}" type="pres">
      <dgm:prSet presAssocID="{9DEA5451-8BD4-436D-8025-86D02D607762}" presName="hierChild5" presStyleCnt="0"/>
      <dgm:spPr/>
    </dgm:pt>
    <dgm:pt modelId="{3706799B-D8E6-4A18-B8F6-49F86AE99D03}" type="pres">
      <dgm:prSet presAssocID="{C6D2E6D3-6AE1-42B1-BF48-6DE324C6211B}" presName="hierChild5" presStyleCnt="0"/>
      <dgm:spPr/>
    </dgm:pt>
    <dgm:pt modelId="{D0538FA6-36AA-438F-BC43-4D011142B010}" type="pres">
      <dgm:prSet presAssocID="{13075E86-56B9-4E8B-B67B-3DED912F14D2}" presName="Name35" presStyleLbl="parChTrans1D2" presStyleIdx="1" presStyleCnt="3"/>
      <dgm:spPr/>
      <dgm:t>
        <a:bodyPr/>
        <a:lstStyle/>
        <a:p>
          <a:endParaRPr lang="ru-RU"/>
        </a:p>
      </dgm:t>
    </dgm:pt>
    <dgm:pt modelId="{374C2538-CA8A-4FDA-BBCF-FB1BA861E5FC}" type="pres">
      <dgm:prSet presAssocID="{901AE206-9155-4740-93EB-73C5365D8992}" presName="hierRoot2" presStyleCnt="0">
        <dgm:presLayoutVars>
          <dgm:hierBranch val="hang"/>
        </dgm:presLayoutVars>
      </dgm:prSet>
      <dgm:spPr/>
    </dgm:pt>
    <dgm:pt modelId="{C36CE0A5-146D-45CB-A6D5-11FDCF5F588C}" type="pres">
      <dgm:prSet presAssocID="{901AE206-9155-4740-93EB-73C5365D8992}" presName="rootComposite" presStyleCnt="0"/>
      <dgm:spPr/>
    </dgm:pt>
    <dgm:pt modelId="{15D72A6F-0DCD-47F0-A660-9BFD2FC601F1}" type="pres">
      <dgm:prSet presAssocID="{901AE206-9155-4740-93EB-73C5365D899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B08375-04AA-48B1-8D42-C06E8B137D2F}" type="pres">
      <dgm:prSet presAssocID="{901AE206-9155-4740-93EB-73C5365D8992}" presName="rootConnector" presStyleLbl="node2" presStyleIdx="1" presStyleCnt="3"/>
      <dgm:spPr/>
      <dgm:t>
        <a:bodyPr/>
        <a:lstStyle/>
        <a:p>
          <a:endParaRPr lang="ru-RU"/>
        </a:p>
      </dgm:t>
    </dgm:pt>
    <dgm:pt modelId="{D84709A3-D577-4D47-AAE7-3E1205272DE3}" type="pres">
      <dgm:prSet presAssocID="{901AE206-9155-4740-93EB-73C5365D8992}" presName="hierChild4" presStyleCnt="0"/>
      <dgm:spPr/>
    </dgm:pt>
    <dgm:pt modelId="{76C7751A-2338-444A-B3D5-D69136BA0824}" type="pres">
      <dgm:prSet presAssocID="{959E0801-4376-4D3E-91DA-8FD1803CB880}" presName="Name48" presStyleLbl="parChTrans1D3" presStyleIdx="2" presStyleCnt="8"/>
      <dgm:spPr/>
      <dgm:t>
        <a:bodyPr/>
        <a:lstStyle/>
        <a:p>
          <a:endParaRPr lang="ru-RU"/>
        </a:p>
      </dgm:t>
    </dgm:pt>
    <dgm:pt modelId="{AEDBBE73-815E-464B-8FE1-6DC2111D6933}" type="pres">
      <dgm:prSet presAssocID="{84BADE31-9C91-4FBE-8891-8373C5F45551}" presName="hierRoot2" presStyleCnt="0">
        <dgm:presLayoutVars>
          <dgm:hierBranch val="r"/>
        </dgm:presLayoutVars>
      </dgm:prSet>
      <dgm:spPr/>
    </dgm:pt>
    <dgm:pt modelId="{921DAB00-E052-4B34-8083-1294FF1AF978}" type="pres">
      <dgm:prSet presAssocID="{84BADE31-9C91-4FBE-8891-8373C5F45551}" presName="rootComposite" presStyleCnt="0"/>
      <dgm:spPr/>
    </dgm:pt>
    <dgm:pt modelId="{7355D2E8-558A-4B1E-9FEB-12A25B764B4E}" type="pres">
      <dgm:prSet presAssocID="{84BADE31-9C91-4FBE-8891-8373C5F45551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EE886D-33CF-421C-91D3-0A1322466D14}" type="pres">
      <dgm:prSet presAssocID="{84BADE31-9C91-4FBE-8891-8373C5F45551}" presName="rootConnector" presStyleLbl="node3" presStyleIdx="2" presStyleCnt="8"/>
      <dgm:spPr/>
      <dgm:t>
        <a:bodyPr/>
        <a:lstStyle/>
        <a:p>
          <a:endParaRPr lang="ru-RU"/>
        </a:p>
      </dgm:t>
    </dgm:pt>
    <dgm:pt modelId="{ABCF704E-35BB-4CF4-9F49-C6D2BFB12339}" type="pres">
      <dgm:prSet presAssocID="{84BADE31-9C91-4FBE-8891-8373C5F45551}" presName="hierChild4" presStyleCnt="0"/>
      <dgm:spPr/>
    </dgm:pt>
    <dgm:pt modelId="{7A21A2E1-3FD8-47B1-AA6A-D83C994502A9}" type="pres">
      <dgm:prSet presAssocID="{84BADE31-9C91-4FBE-8891-8373C5F45551}" presName="hierChild5" presStyleCnt="0"/>
      <dgm:spPr/>
    </dgm:pt>
    <dgm:pt modelId="{4F61A6DF-41ED-47BC-B5D2-734EBF28307B}" type="pres">
      <dgm:prSet presAssocID="{D6B2239E-4AAC-4C5A-AF3A-2247C4BECC2E}" presName="Name48" presStyleLbl="parChTrans1D3" presStyleIdx="3" presStyleCnt="8"/>
      <dgm:spPr/>
      <dgm:t>
        <a:bodyPr/>
        <a:lstStyle/>
        <a:p>
          <a:endParaRPr lang="ru-RU"/>
        </a:p>
      </dgm:t>
    </dgm:pt>
    <dgm:pt modelId="{B63B2C47-82FA-45C4-8293-905970CAF441}" type="pres">
      <dgm:prSet presAssocID="{97554877-82E8-4DA9-9655-6317B206E24D}" presName="hierRoot2" presStyleCnt="0">
        <dgm:presLayoutVars>
          <dgm:hierBranch val="hang"/>
        </dgm:presLayoutVars>
      </dgm:prSet>
      <dgm:spPr/>
    </dgm:pt>
    <dgm:pt modelId="{C845A453-8713-4B7B-8E3B-F3D9525F6FAA}" type="pres">
      <dgm:prSet presAssocID="{97554877-82E8-4DA9-9655-6317B206E24D}" presName="rootComposite" presStyleCnt="0"/>
      <dgm:spPr/>
    </dgm:pt>
    <dgm:pt modelId="{473712AA-DA14-477A-9AB5-B45C5128BE5F}" type="pres">
      <dgm:prSet presAssocID="{97554877-82E8-4DA9-9655-6317B206E24D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B5B4E2-089A-4441-B674-1356BF974925}" type="pres">
      <dgm:prSet presAssocID="{97554877-82E8-4DA9-9655-6317B206E24D}" presName="rootConnector" presStyleLbl="node3" presStyleIdx="3" presStyleCnt="8"/>
      <dgm:spPr/>
      <dgm:t>
        <a:bodyPr/>
        <a:lstStyle/>
        <a:p>
          <a:endParaRPr lang="ru-RU"/>
        </a:p>
      </dgm:t>
    </dgm:pt>
    <dgm:pt modelId="{46CAF57B-22C0-4713-8E4D-8EAC66D151AB}" type="pres">
      <dgm:prSet presAssocID="{97554877-82E8-4DA9-9655-6317B206E24D}" presName="hierChild4" presStyleCnt="0"/>
      <dgm:spPr/>
    </dgm:pt>
    <dgm:pt modelId="{427134E3-1CBC-4735-A7E8-3AC4BA61F690}" type="pres">
      <dgm:prSet presAssocID="{97554877-82E8-4DA9-9655-6317B206E24D}" presName="hierChild5" presStyleCnt="0"/>
      <dgm:spPr/>
    </dgm:pt>
    <dgm:pt modelId="{A7961E87-2331-428E-98E1-E0E8A0E9AD20}" type="pres">
      <dgm:prSet presAssocID="{C4555C90-844E-4A46-B1D6-EF0CBF633303}" presName="Name48" presStyleLbl="parChTrans1D3" presStyleIdx="4" presStyleCnt="8"/>
      <dgm:spPr/>
      <dgm:t>
        <a:bodyPr/>
        <a:lstStyle/>
        <a:p>
          <a:endParaRPr lang="ru-RU"/>
        </a:p>
      </dgm:t>
    </dgm:pt>
    <dgm:pt modelId="{CF1AED76-2DE2-42BD-81A2-7E5069D429DA}" type="pres">
      <dgm:prSet presAssocID="{88FB371C-F513-47EC-B988-83F25ECAB815}" presName="hierRoot2" presStyleCnt="0">
        <dgm:presLayoutVars>
          <dgm:hierBranch val="hang"/>
        </dgm:presLayoutVars>
      </dgm:prSet>
      <dgm:spPr/>
    </dgm:pt>
    <dgm:pt modelId="{42FCDB1C-B58B-4BAF-B723-DF243D909AC5}" type="pres">
      <dgm:prSet presAssocID="{88FB371C-F513-47EC-B988-83F25ECAB815}" presName="rootComposite" presStyleCnt="0"/>
      <dgm:spPr/>
    </dgm:pt>
    <dgm:pt modelId="{04EB5336-A78A-4F36-A389-C6C2BF94DDF1}" type="pres">
      <dgm:prSet presAssocID="{88FB371C-F513-47EC-B988-83F25ECAB815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B08A2B-EEC0-4BED-89B4-C5F16887A04A}" type="pres">
      <dgm:prSet presAssocID="{88FB371C-F513-47EC-B988-83F25ECAB815}" presName="rootConnector" presStyleLbl="node3" presStyleIdx="4" presStyleCnt="8"/>
      <dgm:spPr/>
      <dgm:t>
        <a:bodyPr/>
        <a:lstStyle/>
        <a:p>
          <a:endParaRPr lang="ru-RU"/>
        </a:p>
      </dgm:t>
    </dgm:pt>
    <dgm:pt modelId="{940BCC5C-BDF7-4324-AC98-34A22003994B}" type="pres">
      <dgm:prSet presAssocID="{88FB371C-F513-47EC-B988-83F25ECAB815}" presName="hierChild4" presStyleCnt="0"/>
      <dgm:spPr/>
    </dgm:pt>
    <dgm:pt modelId="{DC1F6710-779E-4244-83E7-E9CE7EA508F9}" type="pres">
      <dgm:prSet presAssocID="{88FB371C-F513-47EC-B988-83F25ECAB815}" presName="hierChild5" presStyleCnt="0"/>
      <dgm:spPr/>
    </dgm:pt>
    <dgm:pt modelId="{AAB871C5-0B7B-48FA-BA1A-8B63A4B3DBD2}" type="pres">
      <dgm:prSet presAssocID="{55154B65-806D-4F43-B88E-4D6BDF54528C}" presName="Name48" presStyleLbl="parChTrans1D3" presStyleIdx="5" presStyleCnt="8"/>
      <dgm:spPr/>
      <dgm:t>
        <a:bodyPr/>
        <a:lstStyle/>
        <a:p>
          <a:endParaRPr lang="ru-RU"/>
        </a:p>
      </dgm:t>
    </dgm:pt>
    <dgm:pt modelId="{E1158B65-2D0C-40E0-B85D-B14F95251BFA}" type="pres">
      <dgm:prSet presAssocID="{80EC6D07-7CA2-4F5E-904E-0CD8B992243A}" presName="hierRoot2" presStyleCnt="0">
        <dgm:presLayoutVars>
          <dgm:hierBranch val="hang"/>
        </dgm:presLayoutVars>
      </dgm:prSet>
      <dgm:spPr/>
    </dgm:pt>
    <dgm:pt modelId="{D9726453-E7D5-4C38-B093-03BE04EAECB4}" type="pres">
      <dgm:prSet presAssocID="{80EC6D07-7CA2-4F5E-904E-0CD8B992243A}" presName="rootComposite" presStyleCnt="0"/>
      <dgm:spPr/>
    </dgm:pt>
    <dgm:pt modelId="{D60D8A47-7DB0-4758-93AA-9F0512DAE018}" type="pres">
      <dgm:prSet presAssocID="{80EC6D07-7CA2-4F5E-904E-0CD8B992243A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06FDD5-232D-4AF6-A339-09A4B92C6492}" type="pres">
      <dgm:prSet presAssocID="{80EC6D07-7CA2-4F5E-904E-0CD8B992243A}" presName="rootConnector" presStyleLbl="node3" presStyleIdx="5" presStyleCnt="8"/>
      <dgm:spPr/>
      <dgm:t>
        <a:bodyPr/>
        <a:lstStyle/>
        <a:p>
          <a:endParaRPr lang="ru-RU"/>
        </a:p>
      </dgm:t>
    </dgm:pt>
    <dgm:pt modelId="{AC2D8C61-BE89-4AC7-A71B-E62ACF3733AA}" type="pres">
      <dgm:prSet presAssocID="{80EC6D07-7CA2-4F5E-904E-0CD8B992243A}" presName="hierChild4" presStyleCnt="0"/>
      <dgm:spPr/>
    </dgm:pt>
    <dgm:pt modelId="{05BC4755-932C-40C2-AAE9-B8B11BA7F39B}" type="pres">
      <dgm:prSet presAssocID="{80EC6D07-7CA2-4F5E-904E-0CD8B992243A}" presName="hierChild5" presStyleCnt="0"/>
      <dgm:spPr/>
    </dgm:pt>
    <dgm:pt modelId="{D1AFB1BA-BD0B-4B01-A643-C0C2DD1243C7}" type="pres">
      <dgm:prSet presAssocID="{901AE206-9155-4740-93EB-73C5365D8992}" presName="hierChild5" presStyleCnt="0"/>
      <dgm:spPr/>
    </dgm:pt>
    <dgm:pt modelId="{6CF16349-2F43-43F9-B956-92E286316EAB}" type="pres">
      <dgm:prSet presAssocID="{5976B044-CA3F-46A6-99E8-014CF8F98363}" presName="Name35" presStyleLbl="parChTrans1D2" presStyleIdx="2" presStyleCnt="3"/>
      <dgm:spPr/>
      <dgm:t>
        <a:bodyPr/>
        <a:lstStyle/>
        <a:p>
          <a:endParaRPr lang="ru-RU"/>
        </a:p>
      </dgm:t>
    </dgm:pt>
    <dgm:pt modelId="{426FC4BC-141D-47EC-8622-734B9AF2C06D}" type="pres">
      <dgm:prSet presAssocID="{BF5F96A1-45C8-4702-8C6B-7BC8F622663E}" presName="hierRoot2" presStyleCnt="0">
        <dgm:presLayoutVars>
          <dgm:hierBranch val="r"/>
        </dgm:presLayoutVars>
      </dgm:prSet>
      <dgm:spPr/>
    </dgm:pt>
    <dgm:pt modelId="{DCEEF603-A7D1-4A9C-ABB1-27D2F7224E17}" type="pres">
      <dgm:prSet presAssocID="{BF5F96A1-45C8-4702-8C6B-7BC8F622663E}" presName="rootComposite" presStyleCnt="0"/>
      <dgm:spPr/>
    </dgm:pt>
    <dgm:pt modelId="{50600174-4B42-4832-9A52-ABF1DB26BDA3}" type="pres">
      <dgm:prSet presAssocID="{BF5F96A1-45C8-4702-8C6B-7BC8F622663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93834-637C-4DE1-8625-D21B21BD8017}" type="pres">
      <dgm:prSet presAssocID="{BF5F96A1-45C8-4702-8C6B-7BC8F622663E}" presName="rootConnector" presStyleLbl="node2" presStyleIdx="2" presStyleCnt="3"/>
      <dgm:spPr/>
      <dgm:t>
        <a:bodyPr/>
        <a:lstStyle/>
        <a:p>
          <a:endParaRPr lang="ru-RU"/>
        </a:p>
      </dgm:t>
    </dgm:pt>
    <dgm:pt modelId="{06814024-7A12-46EB-92CF-7B27D1A042F1}" type="pres">
      <dgm:prSet presAssocID="{BF5F96A1-45C8-4702-8C6B-7BC8F622663E}" presName="hierChild4" presStyleCnt="0"/>
      <dgm:spPr/>
    </dgm:pt>
    <dgm:pt modelId="{1EB3F464-924B-49EB-84CC-7CA1957AE1AC}" type="pres">
      <dgm:prSet presAssocID="{EA7BB9C6-8931-4643-BB94-F504E68E6EB1}" presName="Name50" presStyleLbl="parChTrans1D3" presStyleIdx="6" presStyleCnt="8"/>
      <dgm:spPr/>
      <dgm:t>
        <a:bodyPr/>
        <a:lstStyle/>
        <a:p>
          <a:endParaRPr lang="ru-RU"/>
        </a:p>
      </dgm:t>
    </dgm:pt>
    <dgm:pt modelId="{914B42C6-97EF-4A7B-98CE-0D9F15E93380}" type="pres">
      <dgm:prSet presAssocID="{C0DB9BFE-C76E-4A55-AC20-760F829CCEEB}" presName="hierRoot2" presStyleCnt="0">
        <dgm:presLayoutVars>
          <dgm:hierBranch val="r"/>
        </dgm:presLayoutVars>
      </dgm:prSet>
      <dgm:spPr/>
    </dgm:pt>
    <dgm:pt modelId="{47EA3F78-2F12-4057-9A02-4B90C6F58039}" type="pres">
      <dgm:prSet presAssocID="{C0DB9BFE-C76E-4A55-AC20-760F829CCEEB}" presName="rootComposite" presStyleCnt="0"/>
      <dgm:spPr/>
    </dgm:pt>
    <dgm:pt modelId="{9794DED4-7764-4B95-8081-F7057169E731}" type="pres">
      <dgm:prSet presAssocID="{C0DB9BFE-C76E-4A55-AC20-760F829CCEEB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8140E7-EEDD-4069-A2F6-48A68CD4F1DD}" type="pres">
      <dgm:prSet presAssocID="{C0DB9BFE-C76E-4A55-AC20-760F829CCEEB}" presName="rootConnector" presStyleLbl="node3" presStyleIdx="6" presStyleCnt="8"/>
      <dgm:spPr/>
      <dgm:t>
        <a:bodyPr/>
        <a:lstStyle/>
        <a:p>
          <a:endParaRPr lang="ru-RU"/>
        </a:p>
      </dgm:t>
    </dgm:pt>
    <dgm:pt modelId="{6A5B4686-6A0C-44C2-84A8-405887207C2E}" type="pres">
      <dgm:prSet presAssocID="{C0DB9BFE-C76E-4A55-AC20-760F829CCEEB}" presName="hierChild4" presStyleCnt="0"/>
      <dgm:spPr/>
    </dgm:pt>
    <dgm:pt modelId="{9663F10E-A1B2-413B-8E77-983360A23049}" type="pres">
      <dgm:prSet presAssocID="{C0DB9BFE-C76E-4A55-AC20-760F829CCEEB}" presName="hierChild5" presStyleCnt="0"/>
      <dgm:spPr/>
    </dgm:pt>
    <dgm:pt modelId="{22BF66BA-1E45-4B32-BD66-2BF4C6ED72FA}" type="pres">
      <dgm:prSet presAssocID="{1B913756-560B-4041-99B7-CF6D956731F2}" presName="Name50" presStyleLbl="parChTrans1D3" presStyleIdx="7" presStyleCnt="8"/>
      <dgm:spPr/>
      <dgm:t>
        <a:bodyPr/>
        <a:lstStyle/>
        <a:p>
          <a:endParaRPr lang="ru-RU"/>
        </a:p>
      </dgm:t>
    </dgm:pt>
    <dgm:pt modelId="{D7853DCB-672C-4AF5-ABD3-FDDBCB3FE6E7}" type="pres">
      <dgm:prSet presAssocID="{FD5F0AF3-5C84-464F-B7E0-BA20F096E30C}" presName="hierRoot2" presStyleCnt="0">
        <dgm:presLayoutVars>
          <dgm:hierBranch val="r"/>
        </dgm:presLayoutVars>
      </dgm:prSet>
      <dgm:spPr/>
    </dgm:pt>
    <dgm:pt modelId="{E827E96D-2604-4A7A-9A10-E510BB981352}" type="pres">
      <dgm:prSet presAssocID="{FD5F0AF3-5C84-464F-B7E0-BA20F096E30C}" presName="rootComposite" presStyleCnt="0"/>
      <dgm:spPr/>
    </dgm:pt>
    <dgm:pt modelId="{8BCBAE6B-47B7-4403-BCB4-1790B8750DB0}" type="pres">
      <dgm:prSet presAssocID="{FD5F0AF3-5C84-464F-B7E0-BA20F096E30C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DD87E7-3807-4AD1-AE00-74174B9AD720}" type="pres">
      <dgm:prSet presAssocID="{FD5F0AF3-5C84-464F-B7E0-BA20F096E30C}" presName="rootConnector" presStyleLbl="node3" presStyleIdx="7" presStyleCnt="8"/>
      <dgm:spPr/>
      <dgm:t>
        <a:bodyPr/>
        <a:lstStyle/>
        <a:p>
          <a:endParaRPr lang="ru-RU"/>
        </a:p>
      </dgm:t>
    </dgm:pt>
    <dgm:pt modelId="{EA85CE08-7408-40F7-8EEC-280C9BBE74CE}" type="pres">
      <dgm:prSet presAssocID="{FD5F0AF3-5C84-464F-B7E0-BA20F096E30C}" presName="hierChild4" presStyleCnt="0"/>
      <dgm:spPr/>
    </dgm:pt>
    <dgm:pt modelId="{768ECBE3-9965-4723-A372-714DDD1B41C9}" type="pres">
      <dgm:prSet presAssocID="{FD5F0AF3-5C84-464F-B7E0-BA20F096E30C}" presName="hierChild5" presStyleCnt="0"/>
      <dgm:spPr/>
    </dgm:pt>
    <dgm:pt modelId="{78BCC13F-530D-43D0-964D-1421C04C33E5}" type="pres">
      <dgm:prSet presAssocID="{BF5F96A1-45C8-4702-8C6B-7BC8F622663E}" presName="hierChild5" presStyleCnt="0"/>
      <dgm:spPr/>
    </dgm:pt>
    <dgm:pt modelId="{814700C0-C43E-4879-9CEE-9055DA8C566F}" type="pres">
      <dgm:prSet presAssocID="{71429CBE-DC87-4FE3-8B93-EE7A28D533D5}" presName="hierChild3" presStyleCnt="0"/>
      <dgm:spPr/>
    </dgm:pt>
  </dgm:ptLst>
  <dgm:cxnLst>
    <dgm:cxn modelId="{73752F7F-4DA6-47E2-8C1E-658F642B5686}" srcId="{BF5F96A1-45C8-4702-8C6B-7BC8F622663E}" destId="{C0DB9BFE-C76E-4A55-AC20-760F829CCEEB}" srcOrd="0" destOrd="0" parTransId="{EA7BB9C6-8931-4643-BB94-F504E68E6EB1}" sibTransId="{236668EE-D00F-43C1-8825-A62833BD1514}"/>
    <dgm:cxn modelId="{7111611C-D9A2-4434-B86D-41457ED06F16}" type="presOf" srcId="{901AE206-9155-4740-93EB-73C5365D8992}" destId="{1BB08375-04AA-48B1-8D42-C06E8B137D2F}" srcOrd="1" destOrd="0" presId="urn:microsoft.com/office/officeart/2005/8/layout/orgChart1"/>
    <dgm:cxn modelId="{F5297EAC-E9F9-4098-9E71-32C29D71AA94}" type="presOf" srcId="{88FB371C-F513-47EC-B988-83F25ECAB815}" destId="{3FB08A2B-EEC0-4BED-89B4-C5F16887A04A}" srcOrd="1" destOrd="0" presId="urn:microsoft.com/office/officeart/2005/8/layout/orgChart1"/>
    <dgm:cxn modelId="{FACB1054-7453-4589-9C34-9B238FB02D37}" srcId="{71429CBE-DC87-4FE3-8B93-EE7A28D533D5}" destId="{901AE206-9155-4740-93EB-73C5365D8992}" srcOrd="1" destOrd="0" parTransId="{13075E86-56B9-4E8B-B67B-3DED912F14D2}" sibTransId="{90205BC1-868E-4A6B-A30C-1ADD248935B1}"/>
    <dgm:cxn modelId="{34017958-1C13-416E-AB28-810C31681941}" type="presOf" srcId="{9DEA5451-8BD4-436D-8025-86D02D607762}" destId="{1B0B83F2-8E8C-4665-8D5A-EE82348E6530}" srcOrd="1" destOrd="0" presId="urn:microsoft.com/office/officeart/2005/8/layout/orgChart1"/>
    <dgm:cxn modelId="{CB2C1847-3BE9-4EA6-BDC0-BFC6704C8D13}" type="presOf" srcId="{C6D2E6D3-6AE1-42B1-BF48-6DE324C6211B}" destId="{5E38229E-D96A-4D77-8810-88590D0983DF}" srcOrd="1" destOrd="0" presId="urn:microsoft.com/office/officeart/2005/8/layout/orgChart1"/>
    <dgm:cxn modelId="{EC0BA339-8A48-45A5-9048-0E474F600906}" type="presOf" srcId="{97554877-82E8-4DA9-9655-6317B206E24D}" destId="{08B5B4E2-089A-4441-B674-1356BF974925}" srcOrd="1" destOrd="0" presId="urn:microsoft.com/office/officeart/2005/8/layout/orgChart1"/>
    <dgm:cxn modelId="{35D4D8D1-F411-4543-A607-EFEEDAAB9741}" type="presOf" srcId="{71429CBE-DC87-4FE3-8B93-EE7A28D533D5}" destId="{38857DFC-B6D1-4D34-9FB1-748D50632265}" srcOrd="0" destOrd="0" presId="urn:microsoft.com/office/officeart/2005/8/layout/orgChart1"/>
    <dgm:cxn modelId="{A7015314-2D14-4782-921D-0D335E43E216}" type="presOf" srcId="{13075E86-56B9-4E8B-B67B-3DED912F14D2}" destId="{D0538FA6-36AA-438F-BC43-4D011142B010}" srcOrd="0" destOrd="0" presId="urn:microsoft.com/office/officeart/2005/8/layout/orgChart1"/>
    <dgm:cxn modelId="{89BC8691-FF0A-466C-8C2A-32B36EE2E4F7}" type="presOf" srcId="{80EC6D07-7CA2-4F5E-904E-0CD8B992243A}" destId="{D60D8A47-7DB0-4758-93AA-9F0512DAE018}" srcOrd="0" destOrd="0" presId="urn:microsoft.com/office/officeart/2005/8/layout/orgChart1"/>
    <dgm:cxn modelId="{F9D66451-3AC8-4C53-925A-0A3387CA50B5}" type="presOf" srcId="{EA7BB9C6-8931-4643-BB94-F504E68E6EB1}" destId="{1EB3F464-924B-49EB-84CC-7CA1957AE1AC}" srcOrd="0" destOrd="0" presId="urn:microsoft.com/office/officeart/2005/8/layout/orgChart1"/>
    <dgm:cxn modelId="{C9FE2B3C-182F-48DD-81DD-10CD7FA673FF}" srcId="{901AE206-9155-4740-93EB-73C5365D8992}" destId="{88FB371C-F513-47EC-B988-83F25ECAB815}" srcOrd="2" destOrd="0" parTransId="{C4555C90-844E-4A46-B1D6-EF0CBF633303}" sibTransId="{6C5B5C5A-0602-47E1-A88E-80937CB92ED7}"/>
    <dgm:cxn modelId="{B314249F-4DC2-4AF1-A770-70E679ACBC59}" type="presOf" srcId="{FD5F0AF3-5C84-464F-B7E0-BA20F096E30C}" destId="{8BCBAE6B-47B7-4403-BCB4-1790B8750DB0}" srcOrd="0" destOrd="0" presId="urn:microsoft.com/office/officeart/2005/8/layout/orgChart1"/>
    <dgm:cxn modelId="{6764019E-B0E8-4AE9-A46F-DDDD4E4C1847}" type="presOf" srcId="{C0DB9BFE-C76E-4A55-AC20-760F829CCEEB}" destId="{9794DED4-7764-4B95-8081-F7057169E731}" srcOrd="0" destOrd="0" presId="urn:microsoft.com/office/officeart/2005/8/layout/orgChart1"/>
    <dgm:cxn modelId="{239E0B88-716A-40F3-904E-E78C415F65C7}" srcId="{90C6F68E-BAAA-48F6-A3AB-3972A2F4642F}" destId="{71429CBE-DC87-4FE3-8B93-EE7A28D533D5}" srcOrd="0" destOrd="0" parTransId="{FE45EAE5-11A2-4628-97E8-DCD5EA1B0873}" sibTransId="{51B9BFC6-5BEE-4358-86A2-A3EBE238F3AD}"/>
    <dgm:cxn modelId="{766F0C3D-0ECE-4F8B-AAD9-83E9304B8BAF}" type="presOf" srcId="{252A7282-6382-46D2-891B-230C98F492F0}" destId="{5155A2C2-40E2-46FA-9A2F-9F22F51EC584}" srcOrd="1" destOrd="0" presId="urn:microsoft.com/office/officeart/2005/8/layout/orgChart1"/>
    <dgm:cxn modelId="{B486DC28-7ABC-4B4C-8A8B-6939094D25F6}" type="presOf" srcId="{959E0801-4376-4D3E-91DA-8FD1803CB880}" destId="{76C7751A-2338-444A-B3D5-D69136BA0824}" srcOrd="0" destOrd="0" presId="urn:microsoft.com/office/officeart/2005/8/layout/orgChart1"/>
    <dgm:cxn modelId="{7D94B72E-B55A-4B7A-B907-9162111E7E83}" type="presOf" srcId="{71429CBE-DC87-4FE3-8B93-EE7A28D533D5}" destId="{46F79961-0C33-40E5-BA0C-87E4D2BF14AE}" srcOrd="1" destOrd="0" presId="urn:microsoft.com/office/officeart/2005/8/layout/orgChart1"/>
    <dgm:cxn modelId="{2E5A3FD2-F9DA-4755-BC33-19DF30A37B1B}" type="presOf" srcId="{252A7282-6382-46D2-891B-230C98F492F0}" destId="{FF1A2C80-42F7-4FC5-B197-AB0825C10D65}" srcOrd="0" destOrd="0" presId="urn:microsoft.com/office/officeart/2005/8/layout/orgChart1"/>
    <dgm:cxn modelId="{D7BC0797-0E76-4E2C-846B-0FA470777392}" type="presOf" srcId="{D6B2239E-4AAC-4C5A-AF3A-2247C4BECC2E}" destId="{4F61A6DF-41ED-47BC-B5D2-734EBF28307B}" srcOrd="0" destOrd="0" presId="urn:microsoft.com/office/officeart/2005/8/layout/orgChart1"/>
    <dgm:cxn modelId="{8CC75883-B436-4339-AF74-2D15097885E5}" srcId="{C6D2E6D3-6AE1-42B1-BF48-6DE324C6211B}" destId="{252A7282-6382-46D2-891B-230C98F492F0}" srcOrd="0" destOrd="0" parTransId="{323BEB49-4545-4535-BF18-E985D1228502}" sibTransId="{A5710DE4-0367-4811-B92B-36B5FD0EF314}"/>
    <dgm:cxn modelId="{ACEDB35D-BD26-481E-BEA3-A58AAEF4F899}" type="presOf" srcId="{C4555C90-844E-4A46-B1D6-EF0CBF633303}" destId="{A7961E87-2331-428E-98E1-E0E8A0E9AD20}" srcOrd="0" destOrd="0" presId="urn:microsoft.com/office/officeart/2005/8/layout/orgChart1"/>
    <dgm:cxn modelId="{7FCE0BDD-7229-4473-8F4F-35F9B4F63FA1}" type="presOf" srcId="{BF5F96A1-45C8-4702-8C6B-7BC8F622663E}" destId="{50600174-4B42-4832-9A52-ABF1DB26BDA3}" srcOrd="0" destOrd="0" presId="urn:microsoft.com/office/officeart/2005/8/layout/orgChart1"/>
    <dgm:cxn modelId="{8DAF6BFB-BA74-47E5-B644-D0D9C865548A}" type="presOf" srcId="{84BADE31-9C91-4FBE-8891-8373C5F45551}" destId="{7355D2E8-558A-4B1E-9FEB-12A25B764B4E}" srcOrd="0" destOrd="0" presId="urn:microsoft.com/office/officeart/2005/8/layout/orgChart1"/>
    <dgm:cxn modelId="{8E0D329F-A029-42B7-82DC-23C1EC8ABC96}" srcId="{71429CBE-DC87-4FE3-8B93-EE7A28D533D5}" destId="{C6D2E6D3-6AE1-42B1-BF48-6DE324C6211B}" srcOrd="0" destOrd="0" parTransId="{C58F8943-C1E8-49C6-A1DC-50A6F89EB7B8}" sibTransId="{8D9CF856-7581-4F25-9360-F675FEEBABA8}"/>
    <dgm:cxn modelId="{1CF72AA2-8596-4F1A-8458-41663838DC31}" type="presOf" srcId="{1B913756-560B-4041-99B7-CF6D956731F2}" destId="{22BF66BA-1E45-4B32-BD66-2BF4C6ED72FA}" srcOrd="0" destOrd="0" presId="urn:microsoft.com/office/officeart/2005/8/layout/orgChart1"/>
    <dgm:cxn modelId="{D3F77548-49B5-4147-9579-D34D43C5DC7A}" type="presOf" srcId="{80EC6D07-7CA2-4F5E-904E-0CD8B992243A}" destId="{FF06FDD5-232D-4AF6-A339-09A4B92C6492}" srcOrd="1" destOrd="0" presId="urn:microsoft.com/office/officeart/2005/8/layout/orgChart1"/>
    <dgm:cxn modelId="{72376182-C6A7-4195-B53F-599A259B0A19}" type="presOf" srcId="{C0DB9BFE-C76E-4A55-AC20-760F829CCEEB}" destId="{4E8140E7-EEDD-4069-A2F6-48A68CD4F1DD}" srcOrd="1" destOrd="0" presId="urn:microsoft.com/office/officeart/2005/8/layout/orgChart1"/>
    <dgm:cxn modelId="{1BEB6D21-B2F1-4C54-A67B-A66C61905045}" type="presOf" srcId="{84BADE31-9C91-4FBE-8891-8373C5F45551}" destId="{08EE886D-33CF-421C-91D3-0A1322466D14}" srcOrd="1" destOrd="0" presId="urn:microsoft.com/office/officeart/2005/8/layout/orgChart1"/>
    <dgm:cxn modelId="{53B8E139-F50A-489E-904F-4E5D175A3EF8}" srcId="{71429CBE-DC87-4FE3-8B93-EE7A28D533D5}" destId="{BF5F96A1-45C8-4702-8C6B-7BC8F622663E}" srcOrd="2" destOrd="0" parTransId="{5976B044-CA3F-46A6-99E8-014CF8F98363}" sibTransId="{7123FDCC-5CA0-4F22-BF86-6C3558219EEC}"/>
    <dgm:cxn modelId="{38A95E21-AA12-45BE-8E0D-483A6B61374C}" srcId="{BF5F96A1-45C8-4702-8C6B-7BC8F622663E}" destId="{FD5F0AF3-5C84-464F-B7E0-BA20F096E30C}" srcOrd="1" destOrd="0" parTransId="{1B913756-560B-4041-99B7-CF6D956731F2}" sibTransId="{BF86008E-EF1A-4C3A-ACCD-80B4D1863F57}"/>
    <dgm:cxn modelId="{5CA5A871-F9B1-4C54-BAA1-2AFD7EBD6238}" srcId="{C6D2E6D3-6AE1-42B1-BF48-6DE324C6211B}" destId="{9DEA5451-8BD4-436D-8025-86D02D607762}" srcOrd="1" destOrd="0" parTransId="{E6080DD8-5CED-4491-AAC4-B8331F42CB1E}" sibTransId="{2D0F421B-CADD-49C9-9BE4-2B24B439F54B}"/>
    <dgm:cxn modelId="{AE6D311E-7128-4DC6-85B7-993F07372443}" type="presOf" srcId="{323BEB49-4545-4535-BF18-E985D1228502}" destId="{2B4C77FA-F712-4DFF-95A7-A91CC2AD444B}" srcOrd="0" destOrd="0" presId="urn:microsoft.com/office/officeart/2005/8/layout/orgChart1"/>
    <dgm:cxn modelId="{1B000D12-D71C-49E5-9E3A-41F10A704B74}" type="presOf" srcId="{97554877-82E8-4DA9-9655-6317B206E24D}" destId="{473712AA-DA14-477A-9AB5-B45C5128BE5F}" srcOrd="0" destOrd="0" presId="urn:microsoft.com/office/officeart/2005/8/layout/orgChart1"/>
    <dgm:cxn modelId="{EE0306E3-0995-490F-B6F1-40BA8C577A7E}" type="presOf" srcId="{C6D2E6D3-6AE1-42B1-BF48-6DE324C6211B}" destId="{A4456386-9186-434F-9427-3F0E976628FE}" srcOrd="0" destOrd="0" presId="urn:microsoft.com/office/officeart/2005/8/layout/orgChart1"/>
    <dgm:cxn modelId="{0CA496EB-58D4-49F2-B656-B477840D923E}" type="presOf" srcId="{55154B65-806D-4F43-B88E-4D6BDF54528C}" destId="{AAB871C5-0B7B-48FA-BA1A-8B63A4B3DBD2}" srcOrd="0" destOrd="0" presId="urn:microsoft.com/office/officeart/2005/8/layout/orgChart1"/>
    <dgm:cxn modelId="{99117C50-E5FE-4319-AE1A-261F6884E737}" type="presOf" srcId="{FD5F0AF3-5C84-464F-B7E0-BA20F096E30C}" destId="{B3DD87E7-3807-4AD1-AE00-74174B9AD720}" srcOrd="1" destOrd="0" presId="urn:microsoft.com/office/officeart/2005/8/layout/orgChart1"/>
    <dgm:cxn modelId="{805BA15B-7F1B-414D-ACC0-A58E621F270E}" srcId="{901AE206-9155-4740-93EB-73C5365D8992}" destId="{80EC6D07-7CA2-4F5E-904E-0CD8B992243A}" srcOrd="3" destOrd="0" parTransId="{55154B65-806D-4F43-B88E-4D6BDF54528C}" sibTransId="{6BDB8DFB-EC62-4421-81C2-2BE27A046E2B}"/>
    <dgm:cxn modelId="{165BC0E7-6E46-417F-8C06-D67F5BF29884}" type="presOf" srcId="{901AE206-9155-4740-93EB-73C5365D8992}" destId="{15D72A6F-0DCD-47F0-A660-9BFD2FC601F1}" srcOrd="0" destOrd="0" presId="urn:microsoft.com/office/officeart/2005/8/layout/orgChart1"/>
    <dgm:cxn modelId="{592D8F06-4E2F-4D22-A6FB-8C1211F3C610}" type="presOf" srcId="{5976B044-CA3F-46A6-99E8-014CF8F98363}" destId="{6CF16349-2F43-43F9-B956-92E286316EAB}" srcOrd="0" destOrd="0" presId="urn:microsoft.com/office/officeart/2005/8/layout/orgChart1"/>
    <dgm:cxn modelId="{81C916E4-CC85-4676-B9C1-93F35DAE0661}" type="presOf" srcId="{BF5F96A1-45C8-4702-8C6B-7BC8F622663E}" destId="{65193834-637C-4DE1-8625-D21B21BD8017}" srcOrd="1" destOrd="0" presId="urn:microsoft.com/office/officeart/2005/8/layout/orgChart1"/>
    <dgm:cxn modelId="{A3BEB7D8-96AE-46A0-9482-8001C95CFDC5}" type="presOf" srcId="{C58F8943-C1E8-49C6-A1DC-50A6F89EB7B8}" destId="{4EB96D5D-BC11-44B8-A383-9E72FDD4771A}" srcOrd="0" destOrd="0" presId="urn:microsoft.com/office/officeart/2005/8/layout/orgChart1"/>
    <dgm:cxn modelId="{74855AB9-1132-4472-BFE8-49EB5CC8118A}" type="presOf" srcId="{9DEA5451-8BD4-436D-8025-86D02D607762}" destId="{0CE8D613-9519-4B8E-A44A-9C431E7D973D}" srcOrd="0" destOrd="0" presId="urn:microsoft.com/office/officeart/2005/8/layout/orgChart1"/>
    <dgm:cxn modelId="{60C44320-4EAD-4D41-8B42-D4F63363CA52}" type="presOf" srcId="{88FB371C-F513-47EC-B988-83F25ECAB815}" destId="{04EB5336-A78A-4F36-A389-C6C2BF94DDF1}" srcOrd="0" destOrd="0" presId="urn:microsoft.com/office/officeart/2005/8/layout/orgChart1"/>
    <dgm:cxn modelId="{FE1A7884-5EEE-446F-BAD8-9CA32B809018}" type="presOf" srcId="{90C6F68E-BAAA-48F6-A3AB-3972A2F4642F}" destId="{05277AD6-D1A6-44FA-BADE-22D4FEC20D67}" srcOrd="0" destOrd="0" presId="urn:microsoft.com/office/officeart/2005/8/layout/orgChart1"/>
    <dgm:cxn modelId="{2450EAA3-61D5-4051-BBBD-EA12E0C63405}" srcId="{901AE206-9155-4740-93EB-73C5365D8992}" destId="{97554877-82E8-4DA9-9655-6317B206E24D}" srcOrd="1" destOrd="0" parTransId="{D6B2239E-4AAC-4C5A-AF3A-2247C4BECC2E}" sibTransId="{21B79C9C-3BCF-49C5-9E01-A5771D48EDE7}"/>
    <dgm:cxn modelId="{0CE86204-1A96-48ED-A15B-3B9188009B0A}" type="presOf" srcId="{E6080DD8-5CED-4491-AAC4-B8331F42CB1E}" destId="{E2F395B7-D223-4461-B3B4-A285286219A6}" srcOrd="0" destOrd="0" presId="urn:microsoft.com/office/officeart/2005/8/layout/orgChart1"/>
    <dgm:cxn modelId="{E999FE29-C5C5-4150-A171-B174FB7B0887}" srcId="{901AE206-9155-4740-93EB-73C5365D8992}" destId="{84BADE31-9C91-4FBE-8891-8373C5F45551}" srcOrd="0" destOrd="0" parTransId="{959E0801-4376-4D3E-91DA-8FD1803CB880}" sibTransId="{BA09E50D-5E45-4E74-A98C-9C1B3CA808AE}"/>
    <dgm:cxn modelId="{57B3E083-E3D1-42B1-9162-EA8FE1127DA8}" type="presParOf" srcId="{05277AD6-D1A6-44FA-BADE-22D4FEC20D67}" destId="{49730E15-0C22-40A7-BC2D-0247C25FE150}" srcOrd="0" destOrd="0" presId="urn:microsoft.com/office/officeart/2005/8/layout/orgChart1"/>
    <dgm:cxn modelId="{65B55D44-B7A5-48A2-B7C1-95C304624940}" type="presParOf" srcId="{49730E15-0C22-40A7-BC2D-0247C25FE150}" destId="{4B52AACF-3B3F-4127-9343-E0D0ECE793C3}" srcOrd="0" destOrd="0" presId="urn:microsoft.com/office/officeart/2005/8/layout/orgChart1"/>
    <dgm:cxn modelId="{393D327D-8B0D-4838-87D8-DE6C2B33F010}" type="presParOf" srcId="{4B52AACF-3B3F-4127-9343-E0D0ECE793C3}" destId="{38857DFC-B6D1-4D34-9FB1-748D50632265}" srcOrd="0" destOrd="0" presId="urn:microsoft.com/office/officeart/2005/8/layout/orgChart1"/>
    <dgm:cxn modelId="{98034FEF-7667-4A46-9D2D-4A43A4BD610C}" type="presParOf" srcId="{4B52AACF-3B3F-4127-9343-E0D0ECE793C3}" destId="{46F79961-0C33-40E5-BA0C-87E4D2BF14AE}" srcOrd="1" destOrd="0" presId="urn:microsoft.com/office/officeart/2005/8/layout/orgChart1"/>
    <dgm:cxn modelId="{0967F203-FB7B-4C9C-91AB-563967A8F7C6}" type="presParOf" srcId="{49730E15-0C22-40A7-BC2D-0247C25FE150}" destId="{B425651B-8058-4729-864D-DAAE74D2E4E6}" srcOrd="1" destOrd="0" presId="urn:microsoft.com/office/officeart/2005/8/layout/orgChart1"/>
    <dgm:cxn modelId="{ABA92307-F1B9-4EFA-8993-B269E240F15A}" type="presParOf" srcId="{B425651B-8058-4729-864D-DAAE74D2E4E6}" destId="{4EB96D5D-BC11-44B8-A383-9E72FDD4771A}" srcOrd="0" destOrd="0" presId="urn:microsoft.com/office/officeart/2005/8/layout/orgChart1"/>
    <dgm:cxn modelId="{D8B8F650-F2DA-4918-AB2F-B5F063601664}" type="presParOf" srcId="{B425651B-8058-4729-864D-DAAE74D2E4E6}" destId="{1E7F1118-B21E-483D-8373-73AF7C049C94}" srcOrd="1" destOrd="0" presId="urn:microsoft.com/office/officeart/2005/8/layout/orgChart1"/>
    <dgm:cxn modelId="{E9E5B497-E86A-499B-A5B1-B023B307B18C}" type="presParOf" srcId="{1E7F1118-B21E-483D-8373-73AF7C049C94}" destId="{F90738A6-CA5B-4B73-82B7-F6388F5C49C1}" srcOrd="0" destOrd="0" presId="urn:microsoft.com/office/officeart/2005/8/layout/orgChart1"/>
    <dgm:cxn modelId="{442ACB57-CA5E-494B-B94D-C801724E4A36}" type="presParOf" srcId="{F90738A6-CA5B-4B73-82B7-F6388F5C49C1}" destId="{A4456386-9186-434F-9427-3F0E976628FE}" srcOrd="0" destOrd="0" presId="urn:microsoft.com/office/officeart/2005/8/layout/orgChart1"/>
    <dgm:cxn modelId="{5E51E11D-A51F-4E0C-B6AB-7F115BA4425E}" type="presParOf" srcId="{F90738A6-CA5B-4B73-82B7-F6388F5C49C1}" destId="{5E38229E-D96A-4D77-8810-88590D0983DF}" srcOrd="1" destOrd="0" presId="urn:microsoft.com/office/officeart/2005/8/layout/orgChart1"/>
    <dgm:cxn modelId="{3D53DAD3-472B-4A03-9F78-FA29A8100D45}" type="presParOf" srcId="{1E7F1118-B21E-483D-8373-73AF7C049C94}" destId="{45BFA422-25DD-4FC5-9270-7D662A47A888}" srcOrd="1" destOrd="0" presId="urn:microsoft.com/office/officeart/2005/8/layout/orgChart1"/>
    <dgm:cxn modelId="{E132AEAA-59DC-4AAC-8D04-1419D8A57079}" type="presParOf" srcId="{45BFA422-25DD-4FC5-9270-7D662A47A888}" destId="{2B4C77FA-F712-4DFF-95A7-A91CC2AD444B}" srcOrd="0" destOrd="0" presId="urn:microsoft.com/office/officeart/2005/8/layout/orgChart1"/>
    <dgm:cxn modelId="{FFBB47F5-D63D-483A-A072-87A7D4329C0D}" type="presParOf" srcId="{45BFA422-25DD-4FC5-9270-7D662A47A888}" destId="{C0B56545-9251-4636-91B0-0A548610EE6D}" srcOrd="1" destOrd="0" presId="urn:microsoft.com/office/officeart/2005/8/layout/orgChart1"/>
    <dgm:cxn modelId="{1C195BB4-1ECA-47E4-861A-9132F86CF5CB}" type="presParOf" srcId="{C0B56545-9251-4636-91B0-0A548610EE6D}" destId="{B0B602A2-23B3-4450-A2CB-224C0A6AC13E}" srcOrd="0" destOrd="0" presId="urn:microsoft.com/office/officeart/2005/8/layout/orgChart1"/>
    <dgm:cxn modelId="{EDE33011-CCCD-4F23-9E01-BF998035802F}" type="presParOf" srcId="{B0B602A2-23B3-4450-A2CB-224C0A6AC13E}" destId="{FF1A2C80-42F7-4FC5-B197-AB0825C10D65}" srcOrd="0" destOrd="0" presId="urn:microsoft.com/office/officeart/2005/8/layout/orgChart1"/>
    <dgm:cxn modelId="{C93D4A1F-D32D-4971-BC85-F2F141F6C33E}" type="presParOf" srcId="{B0B602A2-23B3-4450-A2CB-224C0A6AC13E}" destId="{5155A2C2-40E2-46FA-9A2F-9F22F51EC584}" srcOrd="1" destOrd="0" presId="urn:microsoft.com/office/officeart/2005/8/layout/orgChart1"/>
    <dgm:cxn modelId="{8DE5BE60-036C-45C1-BF3C-D04B13DA311D}" type="presParOf" srcId="{C0B56545-9251-4636-91B0-0A548610EE6D}" destId="{B00A56E3-9625-4DFF-9FEE-D88D44E08920}" srcOrd="1" destOrd="0" presId="urn:microsoft.com/office/officeart/2005/8/layout/orgChart1"/>
    <dgm:cxn modelId="{87B4A14E-6807-4B95-ACEB-A99A63C59ABE}" type="presParOf" srcId="{C0B56545-9251-4636-91B0-0A548610EE6D}" destId="{9D272247-E7AB-494F-AA65-52FDE0AA555C}" srcOrd="2" destOrd="0" presId="urn:microsoft.com/office/officeart/2005/8/layout/orgChart1"/>
    <dgm:cxn modelId="{790DA2E7-9640-4BA1-93B4-49DE0F86E7C2}" type="presParOf" srcId="{45BFA422-25DD-4FC5-9270-7D662A47A888}" destId="{E2F395B7-D223-4461-B3B4-A285286219A6}" srcOrd="2" destOrd="0" presId="urn:microsoft.com/office/officeart/2005/8/layout/orgChart1"/>
    <dgm:cxn modelId="{D5457E4F-B4CC-41DA-8E16-A7036B832206}" type="presParOf" srcId="{45BFA422-25DD-4FC5-9270-7D662A47A888}" destId="{5B61A36B-B4A4-4864-8B8D-F0C70264D9AB}" srcOrd="3" destOrd="0" presId="urn:microsoft.com/office/officeart/2005/8/layout/orgChart1"/>
    <dgm:cxn modelId="{31EF30F4-A48C-4420-B3F0-6A5470AE99FB}" type="presParOf" srcId="{5B61A36B-B4A4-4864-8B8D-F0C70264D9AB}" destId="{3438DE8A-179A-40FD-B4C0-D6A5B2CC6DA6}" srcOrd="0" destOrd="0" presId="urn:microsoft.com/office/officeart/2005/8/layout/orgChart1"/>
    <dgm:cxn modelId="{8BEE798B-9A98-4415-8A39-56EF73D5B991}" type="presParOf" srcId="{3438DE8A-179A-40FD-B4C0-D6A5B2CC6DA6}" destId="{0CE8D613-9519-4B8E-A44A-9C431E7D973D}" srcOrd="0" destOrd="0" presId="urn:microsoft.com/office/officeart/2005/8/layout/orgChart1"/>
    <dgm:cxn modelId="{F62DDA56-5773-47A2-B305-FFD2727F07BD}" type="presParOf" srcId="{3438DE8A-179A-40FD-B4C0-D6A5B2CC6DA6}" destId="{1B0B83F2-8E8C-4665-8D5A-EE82348E6530}" srcOrd="1" destOrd="0" presId="urn:microsoft.com/office/officeart/2005/8/layout/orgChart1"/>
    <dgm:cxn modelId="{BA7938F3-4E5B-41D7-9873-D9D43F6D2EFA}" type="presParOf" srcId="{5B61A36B-B4A4-4864-8B8D-F0C70264D9AB}" destId="{2145D8EA-1807-4B6F-8777-893FA3A90AD8}" srcOrd="1" destOrd="0" presId="urn:microsoft.com/office/officeart/2005/8/layout/orgChart1"/>
    <dgm:cxn modelId="{D308010F-4320-47C0-A219-8C82C1EB4E5C}" type="presParOf" srcId="{5B61A36B-B4A4-4864-8B8D-F0C70264D9AB}" destId="{82BF72F6-2D27-40EE-A754-9ED2BCEC5E57}" srcOrd="2" destOrd="0" presId="urn:microsoft.com/office/officeart/2005/8/layout/orgChart1"/>
    <dgm:cxn modelId="{5ABCEA06-9194-49F6-B5F2-14EC49E77261}" type="presParOf" srcId="{1E7F1118-B21E-483D-8373-73AF7C049C94}" destId="{3706799B-D8E6-4A18-B8F6-49F86AE99D03}" srcOrd="2" destOrd="0" presId="urn:microsoft.com/office/officeart/2005/8/layout/orgChart1"/>
    <dgm:cxn modelId="{721D35CD-D04B-4183-BA10-D1731BD96F67}" type="presParOf" srcId="{B425651B-8058-4729-864D-DAAE74D2E4E6}" destId="{D0538FA6-36AA-438F-BC43-4D011142B010}" srcOrd="2" destOrd="0" presId="urn:microsoft.com/office/officeart/2005/8/layout/orgChart1"/>
    <dgm:cxn modelId="{BA138850-C921-450D-A6F3-D1E9ED140239}" type="presParOf" srcId="{B425651B-8058-4729-864D-DAAE74D2E4E6}" destId="{374C2538-CA8A-4FDA-BBCF-FB1BA861E5FC}" srcOrd="3" destOrd="0" presId="urn:microsoft.com/office/officeart/2005/8/layout/orgChart1"/>
    <dgm:cxn modelId="{C884F148-991F-4CAD-B963-41BE6BC07022}" type="presParOf" srcId="{374C2538-CA8A-4FDA-BBCF-FB1BA861E5FC}" destId="{C36CE0A5-146D-45CB-A6D5-11FDCF5F588C}" srcOrd="0" destOrd="0" presId="urn:microsoft.com/office/officeart/2005/8/layout/orgChart1"/>
    <dgm:cxn modelId="{B5504143-5A0B-4A22-89F6-7412A14D220E}" type="presParOf" srcId="{C36CE0A5-146D-45CB-A6D5-11FDCF5F588C}" destId="{15D72A6F-0DCD-47F0-A660-9BFD2FC601F1}" srcOrd="0" destOrd="0" presId="urn:microsoft.com/office/officeart/2005/8/layout/orgChart1"/>
    <dgm:cxn modelId="{2C83BD4D-D5E9-44CB-94BF-ADAF1B53A504}" type="presParOf" srcId="{C36CE0A5-146D-45CB-A6D5-11FDCF5F588C}" destId="{1BB08375-04AA-48B1-8D42-C06E8B137D2F}" srcOrd="1" destOrd="0" presId="urn:microsoft.com/office/officeart/2005/8/layout/orgChart1"/>
    <dgm:cxn modelId="{A540A47F-6A80-4D7B-BEA2-AF4178B29A51}" type="presParOf" srcId="{374C2538-CA8A-4FDA-BBCF-FB1BA861E5FC}" destId="{D84709A3-D577-4D47-AAE7-3E1205272DE3}" srcOrd="1" destOrd="0" presId="urn:microsoft.com/office/officeart/2005/8/layout/orgChart1"/>
    <dgm:cxn modelId="{90DA9B0F-542C-4F88-A749-567F1AFB175D}" type="presParOf" srcId="{D84709A3-D577-4D47-AAE7-3E1205272DE3}" destId="{76C7751A-2338-444A-B3D5-D69136BA0824}" srcOrd="0" destOrd="0" presId="urn:microsoft.com/office/officeart/2005/8/layout/orgChart1"/>
    <dgm:cxn modelId="{02FBD8F0-500C-4266-8D8A-9FB8DAD7E0F4}" type="presParOf" srcId="{D84709A3-D577-4D47-AAE7-3E1205272DE3}" destId="{AEDBBE73-815E-464B-8FE1-6DC2111D6933}" srcOrd="1" destOrd="0" presId="urn:microsoft.com/office/officeart/2005/8/layout/orgChart1"/>
    <dgm:cxn modelId="{00A55283-99B6-4588-8407-65D1D616FFF0}" type="presParOf" srcId="{AEDBBE73-815E-464B-8FE1-6DC2111D6933}" destId="{921DAB00-E052-4B34-8083-1294FF1AF978}" srcOrd="0" destOrd="0" presId="urn:microsoft.com/office/officeart/2005/8/layout/orgChart1"/>
    <dgm:cxn modelId="{8C76DAFF-4398-4E05-BAC6-BCE6A5C85862}" type="presParOf" srcId="{921DAB00-E052-4B34-8083-1294FF1AF978}" destId="{7355D2E8-558A-4B1E-9FEB-12A25B764B4E}" srcOrd="0" destOrd="0" presId="urn:microsoft.com/office/officeart/2005/8/layout/orgChart1"/>
    <dgm:cxn modelId="{F655C6C4-9791-4206-9DC9-E128BA3780DB}" type="presParOf" srcId="{921DAB00-E052-4B34-8083-1294FF1AF978}" destId="{08EE886D-33CF-421C-91D3-0A1322466D14}" srcOrd="1" destOrd="0" presId="urn:microsoft.com/office/officeart/2005/8/layout/orgChart1"/>
    <dgm:cxn modelId="{BC3EBD5B-953D-476C-9710-1C0FD204C5AD}" type="presParOf" srcId="{AEDBBE73-815E-464B-8FE1-6DC2111D6933}" destId="{ABCF704E-35BB-4CF4-9F49-C6D2BFB12339}" srcOrd="1" destOrd="0" presId="urn:microsoft.com/office/officeart/2005/8/layout/orgChart1"/>
    <dgm:cxn modelId="{61127A32-5C25-4C40-A9CE-B403C434DE07}" type="presParOf" srcId="{AEDBBE73-815E-464B-8FE1-6DC2111D6933}" destId="{7A21A2E1-3FD8-47B1-AA6A-D83C994502A9}" srcOrd="2" destOrd="0" presId="urn:microsoft.com/office/officeart/2005/8/layout/orgChart1"/>
    <dgm:cxn modelId="{6AA5F2BF-78DB-4ED5-BB79-1BF13C524CAC}" type="presParOf" srcId="{D84709A3-D577-4D47-AAE7-3E1205272DE3}" destId="{4F61A6DF-41ED-47BC-B5D2-734EBF28307B}" srcOrd="2" destOrd="0" presId="urn:microsoft.com/office/officeart/2005/8/layout/orgChart1"/>
    <dgm:cxn modelId="{67A4F4DE-4146-47F5-BE85-79D945556E20}" type="presParOf" srcId="{D84709A3-D577-4D47-AAE7-3E1205272DE3}" destId="{B63B2C47-82FA-45C4-8293-905970CAF441}" srcOrd="3" destOrd="0" presId="urn:microsoft.com/office/officeart/2005/8/layout/orgChart1"/>
    <dgm:cxn modelId="{7259F2CF-135A-4F48-BFE2-7E5AC6B39CF2}" type="presParOf" srcId="{B63B2C47-82FA-45C4-8293-905970CAF441}" destId="{C845A453-8713-4B7B-8E3B-F3D9525F6FAA}" srcOrd="0" destOrd="0" presId="urn:microsoft.com/office/officeart/2005/8/layout/orgChart1"/>
    <dgm:cxn modelId="{B5A391FF-C4B4-4A89-A57E-3A7C1462C824}" type="presParOf" srcId="{C845A453-8713-4B7B-8E3B-F3D9525F6FAA}" destId="{473712AA-DA14-477A-9AB5-B45C5128BE5F}" srcOrd="0" destOrd="0" presId="urn:microsoft.com/office/officeart/2005/8/layout/orgChart1"/>
    <dgm:cxn modelId="{9B3EA308-0571-4D7B-822D-251DA1D3D3D8}" type="presParOf" srcId="{C845A453-8713-4B7B-8E3B-F3D9525F6FAA}" destId="{08B5B4E2-089A-4441-B674-1356BF974925}" srcOrd="1" destOrd="0" presId="urn:microsoft.com/office/officeart/2005/8/layout/orgChart1"/>
    <dgm:cxn modelId="{40453189-91BC-4320-AC4B-A39CDB2A3C78}" type="presParOf" srcId="{B63B2C47-82FA-45C4-8293-905970CAF441}" destId="{46CAF57B-22C0-4713-8E4D-8EAC66D151AB}" srcOrd="1" destOrd="0" presId="urn:microsoft.com/office/officeart/2005/8/layout/orgChart1"/>
    <dgm:cxn modelId="{FCEBB739-4672-4905-9640-8FD7A5BE7450}" type="presParOf" srcId="{B63B2C47-82FA-45C4-8293-905970CAF441}" destId="{427134E3-1CBC-4735-A7E8-3AC4BA61F690}" srcOrd="2" destOrd="0" presId="urn:microsoft.com/office/officeart/2005/8/layout/orgChart1"/>
    <dgm:cxn modelId="{D7C52F57-5E2A-49C0-8F6C-6C3F5BBFE87A}" type="presParOf" srcId="{D84709A3-D577-4D47-AAE7-3E1205272DE3}" destId="{A7961E87-2331-428E-98E1-E0E8A0E9AD20}" srcOrd="4" destOrd="0" presId="urn:microsoft.com/office/officeart/2005/8/layout/orgChart1"/>
    <dgm:cxn modelId="{D5E57BA5-8EAA-488F-9AAA-AC51335B13EC}" type="presParOf" srcId="{D84709A3-D577-4D47-AAE7-3E1205272DE3}" destId="{CF1AED76-2DE2-42BD-81A2-7E5069D429DA}" srcOrd="5" destOrd="0" presId="urn:microsoft.com/office/officeart/2005/8/layout/orgChart1"/>
    <dgm:cxn modelId="{A027CBD4-1629-4096-885A-6A4E355B78D3}" type="presParOf" srcId="{CF1AED76-2DE2-42BD-81A2-7E5069D429DA}" destId="{42FCDB1C-B58B-4BAF-B723-DF243D909AC5}" srcOrd="0" destOrd="0" presId="urn:microsoft.com/office/officeart/2005/8/layout/orgChart1"/>
    <dgm:cxn modelId="{372A5E17-454A-485B-B8E9-5E73CB590A5D}" type="presParOf" srcId="{42FCDB1C-B58B-4BAF-B723-DF243D909AC5}" destId="{04EB5336-A78A-4F36-A389-C6C2BF94DDF1}" srcOrd="0" destOrd="0" presId="urn:microsoft.com/office/officeart/2005/8/layout/orgChart1"/>
    <dgm:cxn modelId="{7B0EA891-E6B0-4482-97E5-3F605C89F1AE}" type="presParOf" srcId="{42FCDB1C-B58B-4BAF-B723-DF243D909AC5}" destId="{3FB08A2B-EEC0-4BED-89B4-C5F16887A04A}" srcOrd="1" destOrd="0" presId="urn:microsoft.com/office/officeart/2005/8/layout/orgChart1"/>
    <dgm:cxn modelId="{EEA4B653-DCDA-4AC0-B1F4-F8CC24E7E796}" type="presParOf" srcId="{CF1AED76-2DE2-42BD-81A2-7E5069D429DA}" destId="{940BCC5C-BDF7-4324-AC98-34A22003994B}" srcOrd="1" destOrd="0" presId="urn:microsoft.com/office/officeart/2005/8/layout/orgChart1"/>
    <dgm:cxn modelId="{DB8E0927-D344-4CBB-B06F-5C8CE8F7CD51}" type="presParOf" srcId="{CF1AED76-2DE2-42BD-81A2-7E5069D429DA}" destId="{DC1F6710-779E-4244-83E7-E9CE7EA508F9}" srcOrd="2" destOrd="0" presId="urn:microsoft.com/office/officeart/2005/8/layout/orgChart1"/>
    <dgm:cxn modelId="{0B1C312C-A3A8-460A-B16F-F69918D32014}" type="presParOf" srcId="{D84709A3-D577-4D47-AAE7-3E1205272DE3}" destId="{AAB871C5-0B7B-48FA-BA1A-8B63A4B3DBD2}" srcOrd="6" destOrd="0" presId="urn:microsoft.com/office/officeart/2005/8/layout/orgChart1"/>
    <dgm:cxn modelId="{B6CC7262-B5FF-429A-9AC7-8F609BB3E85D}" type="presParOf" srcId="{D84709A3-D577-4D47-AAE7-3E1205272DE3}" destId="{E1158B65-2D0C-40E0-B85D-B14F95251BFA}" srcOrd="7" destOrd="0" presId="urn:microsoft.com/office/officeart/2005/8/layout/orgChart1"/>
    <dgm:cxn modelId="{FE26CF1F-9480-4135-A621-0FAA4D9FAF7E}" type="presParOf" srcId="{E1158B65-2D0C-40E0-B85D-B14F95251BFA}" destId="{D9726453-E7D5-4C38-B093-03BE04EAECB4}" srcOrd="0" destOrd="0" presId="urn:microsoft.com/office/officeart/2005/8/layout/orgChart1"/>
    <dgm:cxn modelId="{79DBDBE0-33DB-40EA-AB1C-78FB821DDC4D}" type="presParOf" srcId="{D9726453-E7D5-4C38-B093-03BE04EAECB4}" destId="{D60D8A47-7DB0-4758-93AA-9F0512DAE018}" srcOrd="0" destOrd="0" presId="urn:microsoft.com/office/officeart/2005/8/layout/orgChart1"/>
    <dgm:cxn modelId="{CD0AC38B-9E4D-4138-B4FD-CACB356A990E}" type="presParOf" srcId="{D9726453-E7D5-4C38-B093-03BE04EAECB4}" destId="{FF06FDD5-232D-4AF6-A339-09A4B92C6492}" srcOrd="1" destOrd="0" presId="urn:microsoft.com/office/officeart/2005/8/layout/orgChart1"/>
    <dgm:cxn modelId="{7E07DDAC-B504-4590-B66E-ED6643B67E1D}" type="presParOf" srcId="{E1158B65-2D0C-40E0-B85D-B14F95251BFA}" destId="{AC2D8C61-BE89-4AC7-A71B-E62ACF3733AA}" srcOrd="1" destOrd="0" presId="urn:microsoft.com/office/officeart/2005/8/layout/orgChart1"/>
    <dgm:cxn modelId="{8A1AD414-8E48-4B46-834C-9F745319423E}" type="presParOf" srcId="{E1158B65-2D0C-40E0-B85D-B14F95251BFA}" destId="{05BC4755-932C-40C2-AAE9-B8B11BA7F39B}" srcOrd="2" destOrd="0" presId="urn:microsoft.com/office/officeart/2005/8/layout/orgChart1"/>
    <dgm:cxn modelId="{9BE59432-93AA-4DC6-B328-DE1446831EA5}" type="presParOf" srcId="{374C2538-CA8A-4FDA-BBCF-FB1BA861E5FC}" destId="{D1AFB1BA-BD0B-4B01-A643-C0C2DD1243C7}" srcOrd="2" destOrd="0" presId="urn:microsoft.com/office/officeart/2005/8/layout/orgChart1"/>
    <dgm:cxn modelId="{3783955D-BEBE-477F-B77D-245F62C849C0}" type="presParOf" srcId="{B425651B-8058-4729-864D-DAAE74D2E4E6}" destId="{6CF16349-2F43-43F9-B956-92E286316EAB}" srcOrd="4" destOrd="0" presId="urn:microsoft.com/office/officeart/2005/8/layout/orgChart1"/>
    <dgm:cxn modelId="{FAE3814B-F590-47F5-BA21-A3F1A06927C1}" type="presParOf" srcId="{B425651B-8058-4729-864D-DAAE74D2E4E6}" destId="{426FC4BC-141D-47EC-8622-734B9AF2C06D}" srcOrd="5" destOrd="0" presId="urn:microsoft.com/office/officeart/2005/8/layout/orgChart1"/>
    <dgm:cxn modelId="{DFF217D1-D477-4514-BCA4-99A4C275E8AD}" type="presParOf" srcId="{426FC4BC-141D-47EC-8622-734B9AF2C06D}" destId="{DCEEF603-A7D1-4A9C-ABB1-27D2F7224E17}" srcOrd="0" destOrd="0" presId="urn:microsoft.com/office/officeart/2005/8/layout/orgChart1"/>
    <dgm:cxn modelId="{59EA8581-C09E-4BD8-8B10-92502FDDF11D}" type="presParOf" srcId="{DCEEF603-A7D1-4A9C-ABB1-27D2F7224E17}" destId="{50600174-4B42-4832-9A52-ABF1DB26BDA3}" srcOrd="0" destOrd="0" presId="urn:microsoft.com/office/officeart/2005/8/layout/orgChart1"/>
    <dgm:cxn modelId="{AD6FCF1E-D6EE-4C42-AD71-BA8FCC31BF23}" type="presParOf" srcId="{DCEEF603-A7D1-4A9C-ABB1-27D2F7224E17}" destId="{65193834-637C-4DE1-8625-D21B21BD8017}" srcOrd="1" destOrd="0" presId="urn:microsoft.com/office/officeart/2005/8/layout/orgChart1"/>
    <dgm:cxn modelId="{60166D48-9982-4E74-832B-D58C9223A59F}" type="presParOf" srcId="{426FC4BC-141D-47EC-8622-734B9AF2C06D}" destId="{06814024-7A12-46EB-92CF-7B27D1A042F1}" srcOrd="1" destOrd="0" presId="urn:microsoft.com/office/officeart/2005/8/layout/orgChart1"/>
    <dgm:cxn modelId="{FD46E6CD-E15A-44DB-A833-B1BB0322085E}" type="presParOf" srcId="{06814024-7A12-46EB-92CF-7B27D1A042F1}" destId="{1EB3F464-924B-49EB-84CC-7CA1957AE1AC}" srcOrd="0" destOrd="0" presId="urn:microsoft.com/office/officeart/2005/8/layout/orgChart1"/>
    <dgm:cxn modelId="{3AC0E8CE-41D5-4D74-AA55-4EE9B56AFC70}" type="presParOf" srcId="{06814024-7A12-46EB-92CF-7B27D1A042F1}" destId="{914B42C6-97EF-4A7B-98CE-0D9F15E93380}" srcOrd="1" destOrd="0" presId="urn:microsoft.com/office/officeart/2005/8/layout/orgChart1"/>
    <dgm:cxn modelId="{24F95594-3520-4134-AA4F-0140BE53956D}" type="presParOf" srcId="{914B42C6-97EF-4A7B-98CE-0D9F15E93380}" destId="{47EA3F78-2F12-4057-9A02-4B90C6F58039}" srcOrd="0" destOrd="0" presId="urn:microsoft.com/office/officeart/2005/8/layout/orgChart1"/>
    <dgm:cxn modelId="{6271F853-1C21-472B-9D08-F62F338354A9}" type="presParOf" srcId="{47EA3F78-2F12-4057-9A02-4B90C6F58039}" destId="{9794DED4-7764-4B95-8081-F7057169E731}" srcOrd="0" destOrd="0" presId="urn:microsoft.com/office/officeart/2005/8/layout/orgChart1"/>
    <dgm:cxn modelId="{50B39328-B5C4-4A9A-A84C-E12C12AC6F49}" type="presParOf" srcId="{47EA3F78-2F12-4057-9A02-4B90C6F58039}" destId="{4E8140E7-EEDD-4069-A2F6-48A68CD4F1DD}" srcOrd="1" destOrd="0" presId="urn:microsoft.com/office/officeart/2005/8/layout/orgChart1"/>
    <dgm:cxn modelId="{19EF928D-41B3-4E21-8135-00EAAE892610}" type="presParOf" srcId="{914B42C6-97EF-4A7B-98CE-0D9F15E93380}" destId="{6A5B4686-6A0C-44C2-84A8-405887207C2E}" srcOrd="1" destOrd="0" presId="urn:microsoft.com/office/officeart/2005/8/layout/orgChart1"/>
    <dgm:cxn modelId="{5B9C5F4A-ABF2-4C6D-86F9-46E2D3A26328}" type="presParOf" srcId="{914B42C6-97EF-4A7B-98CE-0D9F15E93380}" destId="{9663F10E-A1B2-413B-8E77-983360A23049}" srcOrd="2" destOrd="0" presId="urn:microsoft.com/office/officeart/2005/8/layout/orgChart1"/>
    <dgm:cxn modelId="{F124BAAB-F844-43AE-BA0E-366807A98C79}" type="presParOf" srcId="{06814024-7A12-46EB-92CF-7B27D1A042F1}" destId="{22BF66BA-1E45-4B32-BD66-2BF4C6ED72FA}" srcOrd="2" destOrd="0" presId="urn:microsoft.com/office/officeart/2005/8/layout/orgChart1"/>
    <dgm:cxn modelId="{F31D74E7-2F95-40A6-ADA2-73E2EA87F455}" type="presParOf" srcId="{06814024-7A12-46EB-92CF-7B27D1A042F1}" destId="{D7853DCB-672C-4AF5-ABD3-FDDBCB3FE6E7}" srcOrd="3" destOrd="0" presId="urn:microsoft.com/office/officeart/2005/8/layout/orgChart1"/>
    <dgm:cxn modelId="{AB5C02A4-5FD7-4574-B24B-23ABD0690AA1}" type="presParOf" srcId="{D7853DCB-672C-4AF5-ABD3-FDDBCB3FE6E7}" destId="{E827E96D-2604-4A7A-9A10-E510BB981352}" srcOrd="0" destOrd="0" presId="urn:microsoft.com/office/officeart/2005/8/layout/orgChart1"/>
    <dgm:cxn modelId="{47F6B92C-D6EC-48F6-8090-1B2958DB5BDB}" type="presParOf" srcId="{E827E96D-2604-4A7A-9A10-E510BB981352}" destId="{8BCBAE6B-47B7-4403-BCB4-1790B8750DB0}" srcOrd="0" destOrd="0" presId="urn:microsoft.com/office/officeart/2005/8/layout/orgChart1"/>
    <dgm:cxn modelId="{2D971774-9DEA-4DAB-8EF8-B2D13452185A}" type="presParOf" srcId="{E827E96D-2604-4A7A-9A10-E510BB981352}" destId="{B3DD87E7-3807-4AD1-AE00-74174B9AD720}" srcOrd="1" destOrd="0" presId="urn:microsoft.com/office/officeart/2005/8/layout/orgChart1"/>
    <dgm:cxn modelId="{8BD23972-B7C4-45D6-95EB-55D67295DF74}" type="presParOf" srcId="{D7853DCB-672C-4AF5-ABD3-FDDBCB3FE6E7}" destId="{EA85CE08-7408-40F7-8EEC-280C9BBE74CE}" srcOrd="1" destOrd="0" presId="urn:microsoft.com/office/officeart/2005/8/layout/orgChart1"/>
    <dgm:cxn modelId="{97B7A0B0-CDC0-4395-9FC6-5FFBE699CD86}" type="presParOf" srcId="{D7853DCB-672C-4AF5-ABD3-FDDBCB3FE6E7}" destId="{768ECBE3-9965-4723-A372-714DDD1B41C9}" srcOrd="2" destOrd="0" presId="urn:microsoft.com/office/officeart/2005/8/layout/orgChart1"/>
    <dgm:cxn modelId="{F323A5E0-0F16-428C-8167-1F2428194F2E}" type="presParOf" srcId="{426FC4BC-141D-47EC-8622-734B9AF2C06D}" destId="{78BCC13F-530D-43D0-964D-1421C04C33E5}" srcOrd="2" destOrd="0" presId="urn:microsoft.com/office/officeart/2005/8/layout/orgChart1"/>
    <dgm:cxn modelId="{614459CB-B1B4-4270-A5E2-E9097A4CAD54}" type="presParOf" srcId="{49730E15-0C22-40A7-BC2D-0247C25FE150}" destId="{814700C0-C43E-4879-9CEE-9055DA8C56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F66BA-1E45-4B32-BD66-2BF4C6ED72FA}">
      <dsp:nvSpPr>
        <dsp:cNvPr id="0" name=""/>
        <dsp:cNvSpPr/>
      </dsp:nvSpPr>
      <dsp:spPr>
        <a:xfrm>
          <a:off x="6043567" y="1867077"/>
          <a:ext cx="231067" cy="180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325"/>
              </a:lnTo>
              <a:lnTo>
                <a:pt x="231067" y="18023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3F464-924B-49EB-84CC-7CA1957AE1AC}">
      <dsp:nvSpPr>
        <dsp:cNvPr id="0" name=""/>
        <dsp:cNvSpPr/>
      </dsp:nvSpPr>
      <dsp:spPr>
        <a:xfrm>
          <a:off x="6043567" y="1867077"/>
          <a:ext cx="231067" cy="708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606"/>
              </a:lnTo>
              <a:lnTo>
                <a:pt x="231067" y="7086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16349-2F43-43F9-B956-92E286316EAB}">
      <dsp:nvSpPr>
        <dsp:cNvPr id="0" name=""/>
        <dsp:cNvSpPr/>
      </dsp:nvSpPr>
      <dsp:spPr>
        <a:xfrm>
          <a:off x="4248943" y="773358"/>
          <a:ext cx="2410803" cy="323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7"/>
              </a:lnTo>
              <a:lnTo>
                <a:pt x="2410803" y="161747"/>
              </a:lnTo>
              <a:lnTo>
                <a:pt x="2410803" y="3234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871C5-0B7B-48FA-BA1A-8B63A4B3DBD2}">
      <dsp:nvSpPr>
        <dsp:cNvPr id="0" name=""/>
        <dsp:cNvSpPr/>
      </dsp:nvSpPr>
      <dsp:spPr>
        <a:xfrm>
          <a:off x="4248943" y="1867077"/>
          <a:ext cx="161747" cy="180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325"/>
              </a:lnTo>
              <a:lnTo>
                <a:pt x="161747" y="18023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61E87-2331-428E-98E1-E0E8A0E9AD20}">
      <dsp:nvSpPr>
        <dsp:cNvPr id="0" name=""/>
        <dsp:cNvSpPr/>
      </dsp:nvSpPr>
      <dsp:spPr>
        <a:xfrm>
          <a:off x="4087196" y="1867077"/>
          <a:ext cx="161747" cy="1802325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1802325"/>
              </a:lnTo>
              <a:lnTo>
                <a:pt x="0" y="18023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1A6DF-41ED-47BC-B5D2-734EBF28307B}">
      <dsp:nvSpPr>
        <dsp:cNvPr id="0" name=""/>
        <dsp:cNvSpPr/>
      </dsp:nvSpPr>
      <dsp:spPr>
        <a:xfrm>
          <a:off x="4248943" y="1867077"/>
          <a:ext cx="161747" cy="708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606"/>
              </a:lnTo>
              <a:lnTo>
                <a:pt x="161747" y="7086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7751A-2338-444A-B3D5-D69136BA0824}">
      <dsp:nvSpPr>
        <dsp:cNvPr id="0" name=""/>
        <dsp:cNvSpPr/>
      </dsp:nvSpPr>
      <dsp:spPr>
        <a:xfrm>
          <a:off x="4087196" y="1867077"/>
          <a:ext cx="161747" cy="708606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708606"/>
              </a:lnTo>
              <a:lnTo>
                <a:pt x="0" y="7086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38FA6-36AA-438F-BC43-4D011142B010}">
      <dsp:nvSpPr>
        <dsp:cNvPr id="0" name=""/>
        <dsp:cNvSpPr/>
      </dsp:nvSpPr>
      <dsp:spPr>
        <a:xfrm>
          <a:off x="4203223" y="773358"/>
          <a:ext cx="91440" cy="323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4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395B7-D223-4461-B3B4-A285286219A6}">
      <dsp:nvSpPr>
        <dsp:cNvPr id="0" name=""/>
        <dsp:cNvSpPr/>
      </dsp:nvSpPr>
      <dsp:spPr>
        <a:xfrm>
          <a:off x="2223252" y="1867077"/>
          <a:ext cx="231067" cy="1802325"/>
        </a:xfrm>
        <a:custGeom>
          <a:avLst/>
          <a:gdLst/>
          <a:ahLst/>
          <a:cxnLst/>
          <a:rect l="0" t="0" r="0" b="0"/>
          <a:pathLst>
            <a:path>
              <a:moveTo>
                <a:pt x="231067" y="0"/>
              </a:moveTo>
              <a:lnTo>
                <a:pt x="231067" y="1802325"/>
              </a:lnTo>
              <a:lnTo>
                <a:pt x="0" y="18023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C77FA-F712-4DFF-95A7-A91CC2AD444B}">
      <dsp:nvSpPr>
        <dsp:cNvPr id="0" name=""/>
        <dsp:cNvSpPr/>
      </dsp:nvSpPr>
      <dsp:spPr>
        <a:xfrm>
          <a:off x="2223252" y="1867077"/>
          <a:ext cx="231067" cy="708606"/>
        </a:xfrm>
        <a:custGeom>
          <a:avLst/>
          <a:gdLst/>
          <a:ahLst/>
          <a:cxnLst/>
          <a:rect l="0" t="0" r="0" b="0"/>
          <a:pathLst>
            <a:path>
              <a:moveTo>
                <a:pt x="231067" y="0"/>
              </a:moveTo>
              <a:lnTo>
                <a:pt x="231067" y="708606"/>
              </a:lnTo>
              <a:lnTo>
                <a:pt x="0" y="7086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96D5D-BC11-44B8-A383-9E72FDD4771A}">
      <dsp:nvSpPr>
        <dsp:cNvPr id="0" name=""/>
        <dsp:cNvSpPr/>
      </dsp:nvSpPr>
      <dsp:spPr>
        <a:xfrm>
          <a:off x="1838140" y="773358"/>
          <a:ext cx="2410803" cy="323494"/>
        </a:xfrm>
        <a:custGeom>
          <a:avLst/>
          <a:gdLst/>
          <a:ahLst/>
          <a:cxnLst/>
          <a:rect l="0" t="0" r="0" b="0"/>
          <a:pathLst>
            <a:path>
              <a:moveTo>
                <a:pt x="2410803" y="0"/>
              </a:moveTo>
              <a:lnTo>
                <a:pt x="2410803" y="161747"/>
              </a:lnTo>
              <a:lnTo>
                <a:pt x="0" y="161747"/>
              </a:lnTo>
              <a:lnTo>
                <a:pt x="0" y="3234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57DFC-B6D1-4D34-9FB1-748D50632265}">
      <dsp:nvSpPr>
        <dsp:cNvPr id="0" name=""/>
        <dsp:cNvSpPr/>
      </dsp:nvSpPr>
      <dsp:spPr>
        <a:xfrm>
          <a:off x="1925591" y="3133"/>
          <a:ext cx="4646704" cy="770224"/>
        </a:xfrm>
        <a:prstGeom prst="rect">
          <a:avLst/>
        </a:prstGeom>
        <a:gradFill rotWithShape="1">
          <a:gsLst>
            <a:gs pos="0">
              <a:schemeClr val="accent5">
                <a:tint val="75000"/>
                <a:shade val="85000"/>
                <a:satMod val="230000"/>
              </a:schemeClr>
            </a:gs>
            <a:gs pos="25000">
              <a:schemeClr val="accent5">
                <a:tint val="90000"/>
                <a:shade val="70000"/>
                <a:satMod val="220000"/>
              </a:schemeClr>
            </a:gs>
            <a:gs pos="50000">
              <a:schemeClr val="accent5">
                <a:tint val="90000"/>
                <a:shade val="58000"/>
                <a:satMod val="225000"/>
              </a:schemeClr>
            </a:gs>
            <a:gs pos="65000">
              <a:schemeClr val="accent5">
                <a:tint val="90000"/>
                <a:shade val="58000"/>
                <a:satMod val="225000"/>
              </a:schemeClr>
            </a:gs>
            <a:gs pos="80000">
              <a:schemeClr val="accent5">
                <a:tint val="90000"/>
                <a:shade val="69000"/>
                <a:satMod val="220000"/>
              </a:schemeClr>
            </a:gs>
            <a:gs pos="100000">
              <a:schemeClr val="accent5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shade val="60000"/>
              <a:satMod val="11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Виды  информационных моделей</a:t>
          </a:r>
        </a:p>
      </dsp:txBody>
      <dsp:txXfrm>
        <a:off x="1925591" y="3133"/>
        <a:ext cx="4646704" cy="770224"/>
      </dsp:txXfrm>
    </dsp:sp>
    <dsp:sp modelId="{A4456386-9186-434F-9427-3F0E976628FE}">
      <dsp:nvSpPr>
        <dsp:cNvPr id="0" name=""/>
        <dsp:cNvSpPr/>
      </dsp:nvSpPr>
      <dsp:spPr>
        <a:xfrm>
          <a:off x="1067915" y="1096853"/>
          <a:ext cx="1540449" cy="770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Образные</a:t>
          </a:r>
        </a:p>
      </dsp:txBody>
      <dsp:txXfrm>
        <a:off x="1067915" y="1096853"/>
        <a:ext cx="1540449" cy="770224"/>
      </dsp:txXfrm>
    </dsp:sp>
    <dsp:sp modelId="{FF1A2C80-42F7-4FC5-B197-AB0825C10D65}">
      <dsp:nvSpPr>
        <dsp:cNvPr id="0" name=""/>
        <dsp:cNvSpPr/>
      </dsp:nvSpPr>
      <dsp:spPr>
        <a:xfrm>
          <a:off x="682802" y="2190572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Рисунки</a:t>
          </a:r>
        </a:p>
      </dsp:txBody>
      <dsp:txXfrm>
        <a:off x="682802" y="2190572"/>
        <a:ext cx="1540449" cy="770224"/>
      </dsp:txXfrm>
    </dsp:sp>
    <dsp:sp modelId="{0CE8D613-9519-4B8E-A44A-9C431E7D973D}">
      <dsp:nvSpPr>
        <dsp:cNvPr id="0" name=""/>
        <dsp:cNvSpPr/>
      </dsp:nvSpPr>
      <dsp:spPr>
        <a:xfrm>
          <a:off x="682802" y="3284291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Фотографии</a:t>
          </a:r>
        </a:p>
      </dsp:txBody>
      <dsp:txXfrm>
        <a:off x="682802" y="3284291"/>
        <a:ext cx="1540449" cy="770224"/>
      </dsp:txXfrm>
    </dsp:sp>
    <dsp:sp modelId="{15D72A6F-0DCD-47F0-A660-9BFD2FC601F1}">
      <dsp:nvSpPr>
        <dsp:cNvPr id="0" name=""/>
        <dsp:cNvSpPr/>
      </dsp:nvSpPr>
      <dsp:spPr>
        <a:xfrm>
          <a:off x="3478718" y="1096853"/>
          <a:ext cx="1540449" cy="770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Смешанные</a:t>
          </a:r>
        </a:p>
      </dsp:txBody>
      <dsp:txXfrm>
        <a:off x="3478718" y="1096853"/>
        <a:ext cx="1540449" cy="770224"/>
      </dsp:txXfrm>
    </dsp:sp>
    <dsp:sp modelId="{7355D2E8-558A-4B1E-9FEB-12A25B764B4E}">
      <dsp:nvSpPr>
        <dsp:cNvPr id="0" name=""/>
        <dsp:cNvSpPr/>
      </dsp:nvSpPr>
      <dsp:spPr>
        <a:xfrm>
          <a:off x="2546746" y="2190572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Таблицы</a:t>
          </a:r>
        </a:p>
      </dsp:txBody>
      <dsp:txXfrm>
        <a:off x="2546746" y="2190572"/>
        <a:ext cx="1540449" cy="770224"/>
      </dsp:txXfrm>
    </dsp:sp>
    <dsp:sp modelId="{473712AA-DA14-477A-9AB5-B45C5128BE5F}">
      <dsp:nvSpPr>
        <dsp:cNvPr id="0" name=""/>
        <dsp:cNvSpPr/>
      </dsp:nvSpPr>
      <dsp:spPr>
        <a:xfrm>
          <a:off x="4410690" y="2190572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Схемы</a:t>
          </a:r>
        </a:p>
      </dsp:txBody>
      <dsp:txXfrm>
        <a:off x="4410690" y="2190572"/>
        <a:ext cx="1540449" cy="770224"/>
      </dsp:txXfrm>
    </dsp:sp>
    <dsp:sp modelId="{04EB5336-A78A-4F36-A389-C6C2BF94DDF1}">
      <dsp:nvSpPr>
        <dsp:cNvPr id="0" name=""/>
        <dsp:cNvSpPr/>
      </dsp:nvSpPr>
      <dsp:spPr>
        <a:xfrm>
          <a:off x="2546746" y="3284291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Графики</a:t>
          </a:r>
        </a:p>
      </dsp:txBody>
      <dsp:txXfrm>
        <a:off x="2546746" y="3284291"/>
        <a:ext cx="1540449" cy="770224"/>
      </dsp:txXfrm>
    </dsp:sp>
    <dsp:sp modelId="{D60D8A47-7DB0-4758-93AA-9F0512DAE018}">
      <dsp:nvSpPr>
        <dsp:cNvPr id="0" name=""/>
        <dsp:cNvSpPr/>
      </dsp:nvSpPr>
      <dsp:spPr>
        <a:xfrm>
          <a:off x="4410690" y="3284291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Диаграммы</a:t>
          </a:r>
        </a:p>
      </dsp:txBody>
      <dsp:txXfrm>
        <a:off x="4410690" y="3284291"/>
        <a:ext cx="1540449" cy="770224"/>
      </dsp:txXfrm>
    </dsp:sp>
    <dsp:sp modelId="{50600174-4B42-4832-9A52-ABF1DB26BDA3}">
      <dsp:nvSpPr>
        <dsp:cNvPr id="0" name=""/>
        <dsp:cNvSpPr/>
      </dsp:nvSpPr>
      <dsp:spPr>
        <a:xfrm>
          <a:off x="5889522" y="1096853"/>
          <a:ext cx="1540449" cy="770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Знаковые</a:t>
          </a:r>
        </a:p>
      </dsp:txBody>
      <dsp:txXfrm>
        <a:off x="5889522" y="1096853"/>
        <a:ext cx="1540449" cy="770224"/>
      </dsp:txXfrm>
    </dsp:sp>
    <dsp:sp modelId="{9794DED4-7764-4B95-8081-F7057169E731}">
      <dsp:nvSpPr>
        <dsp:cNvPr id="0" name=""/>
        <dsp:cNvSpPr/>
      </dsp:nvSpPr>
      <dsp:spPr>
        <a:xfrm>
          <a:off x="6274634" y="2190572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Словесные</a:t>
          </a:r>
          <a:r>
            <a:rPr kumimoji="0" lang="ru-RU" sz="1900" b="0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</a:t>
          </a:r>
          <a:br>
            <a:rPr kumimoji="0" lang="ru-RU" sz="1900" b="0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</a:b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описания</a:t>
          </a:r>
        </a:p>
      </dsp:txBody>
      <dsp:txXfrm>
        <a:off x="6274634" y="2190572"/>
        <a:ext cx="1540449" cy="770224"/>
      </dsp:txXfrm>
    </dsp:sp>
    <dsp:sp modelId="{8BCBAE6B-47B7-4403-BCB4-1790B8750DB0}">
      <dsp:nvSpPr>
        <dsp:cNvPr id="0" name=""/>
        <dsp:cNvSpPr/>
      </dsp:nvSpPr>
      <dsp:spPr>
        <a:xfrm>
          <a:off x="6274634" y="3284291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Формулы</a:t>
          </a:r>
        </a:p>
      </dsp:txBody>
      <dsp:txXfrm>
        <a:off x="6274634" y="3284291"/>
        <a:ext cx="1540449" cy="77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1C3-8B68-4A19-8E5F-3E81218B3D1C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4F104B-7AEA-4848-84CA-3BC1BB346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1C3-8B68-4A19-8E5F-3E81218B3D1C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04B-7AEA-4848-84CA-3BC1BB346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1C3-8B68-4A19-8E5F-3E81218B3D1C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04B-7AEA-4848-84CA-3BC1BB346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1C3-8B68-4A19-8E5F-3E81218B3D1C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4F104B-7AEA-4848-84CA-3BC1BB346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1C3-8B68-4A19-8E5F-3E81218B3D1C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04B-7AEA-4848-84CA-3BC1BB346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1C3-8B68-4A19-8E5F-3E81218B3D1C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04B-7AEA-4848-84CA-3BC1BB346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1C3-8B68-4A19-8E5F-3E81218B3D1C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4F104B-7AEA-4848-84CA-3BC1BB346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1C3-8B68-4A19-8E5F-3E81218B3D1C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04B-7AEA-4848-84CA-3BC1BB346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1C3-8B68-4A19-8E5F-3E81218B3D1C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04B-7AEA-4848-84CA-3BC1BB346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1C3-8B68-4A19-8E5F-3E81218B3D1C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04B-7AEA-4848-84CA-3BC1BB346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1C3-8B68-4A19-8E5F-3E81218B3D1C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04B-7AEA-4848-84CA-3BC1BB346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5EB1C3-8B68-4A19-8E5F-3E81218B3D1C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4F104B-7AEA-4848-84CA-3BC1BB346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ollektsiya.ru/samoleti/543-il-4-db-3f-dalnij-bombardirovshchik-vtoroj-mirovoj-vojny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772400" cy="1470025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Информационное моделирование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75737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Научный руководитель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Окользина М.В.</a:t>
            </a:r>
          </a:p>
          <a:p>
            <a:r>
              <a:rPr lang="ru-RU" b="1" dirty="0" smtClean="0"/>
              <a:t>Выполнили ученики </a:t>
            </a:r>
            <a:r>
              <a:rPr lang="en-US" b="1" dirty="0" smtClean="0"/>
              <a:t>5</a:t>
            </a:r>
            <a:r>
              <a:rPr lang="ru-RU" b="1" dirty="0" smtClean="0"/>
              <a:t> </a:t>
            </a:r>
            <a:r>
              <a:rPr lang="ru-RU" b="1" dirty="0" smtClean="0"/>
              <a:t>«А» класса: </a:t>
            </a:r>
          </a:p>
          <a:p>
            <a:r>
              <a:rPr lang="ru-RU" dirty="0" err="1" smtClean="0"/>
              <a:t>Аветисян</a:t>
            </a:r>
            <a:r>
              <a:rPr lang="ru-RU" dirty="0" smtClean="0"/>
              <a:t> </a:t>
            </a:r>
            <a:r>
              <a:rPr lang="ru-RU" dirty="0" err="1" smtClean="0"/>
              <a:t>Микаэль</a:t>
            </a:r>
            <a:r>
              <a:rPr lang="en-US" dirty="0" smtClean="0"/>
              <a:t>,</a:t>
            </a:r>
            <a:r>
              <a:rPr lang="ru-RU" dirty="0" smtClean="0"/>
              <a:t> Гордиенко Алексей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Синдеев</a:t>
            </a:r>
            <a:r>
              <a:rPr lang="ru-RU" dirty="0" smtClean="0"/>
              <a:t> Максим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3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estpilot.ru/review/il76/img/8_1_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54810"/>
            <a:ext cx="4541219" cy="384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Манёвренные возможности самолёта ИЛ - 4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6143644"/>
            <a:ext cx="378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Диаграмма (Смешанная модель)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5/05/20/13674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1357298"/>
            <a:ext cx="4000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Лётчики -Герои Советского Союза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496"/>
            <a:ext cx="41434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Николай </a:t>
            </a:r>
            <a:r>
              <a:rPr lang="ru-RU" sz="2000" dirty="0" err="1" smtClean="0"/>
              <a:t>Францевич</a:t>
            </a:r>
            <a:r>
              <a:rPr lang="ru-RU" sz="2000" dirty="0" smtClean="0"/>
              <a:t> Гастелло родился 6 мая 1907 г. в Москве в семье рабочего. </a:t>
            </a:r>
          </a:p>
          <a:p>
            <a:r>
              <a:rPr lang="ru-RU" sz="2000" dirty="0" smtClean="0"/>
              <a:t>Окончил школу военных летчиков.</a:t>
            </a:r>
          </a:p>
          <a:p>
            <a:r>
              <a:rPr lang="ru-RU" sz="2000" dirty="0" smtClean="0"/>
              <a:t>Участвовал в боях во время советско-финляндской войны 1939-1940гг.</a:t>
            </a:r>
          </a:p>
          <a:p>
            <a:r>
              <a:rPr lang="ru-RU" sz="2000" dirty="0" smtClean="0"/>
              <a:t>С первых дней Великой Отечественной войны он оказался в эпицентре боевых сражений.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57166"/>
            <a:ext cx="4009437" cy="600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20" y="928670"/>
            <a:ext cx="48691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Гастелло Николай </a:t>
            </a:r>
            <a:r>
              <a:rPr lang="ru-RU" sz="2000" b="1" dirty="0" err="1" smtClean="0"/>
              <a:t>Францевич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Бесстрашный герой Советского Союза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1561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841" y="4286256"/>
            <a:ext cx="88421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26  июня 1941 года командир экипажа самолета-бомбардировщика ДБ-3Ф капитан Гастелло Николай </a:t>
            </a:r>
            <a:r>
              <a:rPr lang="ru-RU" sz="2000" dirty="0" err="1" smtClean="0"/>
              <a:t>Францевич</a:t>
            </a:r>
            <a:r>
              <a:rPr lang="ru-RU" sz="2000" dirty="0" smtClean="0"/>
              <a:t> совершил </a:t>
            </a:r>
            <a:r>
              <a:rPr lang="ru-RU" sz="2000" b="1" dirty="0" smtClean="0"/>
              <a:t>подвиг - наземный таран немецко-фашисткой техники.</a:t>
            </a:r>
            <a:r>
              <a:rPr lang="ru-RU" sz="2000" dirty="0" smtClean="0"/>
              <a:t> Был подбит самолет и закончились боеприпасы Николай решил отважно пойти на таран, чтобы уничтожить как можно больше врагов и вражеской техники.</a:t>
            </a:r>
          </a:p>
          <a:p>
            <a:r>
              <a:rPr lang="ru-RU" sz="2000" b="1" dirty="0" smtClean="0"/>
              <a:t>Образ Николая Гастелло стал символом бесстрашия, храбрости, отваги, готовности биться вместе с народом против врагов нашей Родины.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2848"/>
            <a:ext cx="6096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28575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1344" y="116632"/>
            <a:ext cx="2735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Кожедуб</a:t>
            </a:r>
            <a:r>
              <a:rPr lang="ru-RU" b="1" dirty="0" smtClean="0"/>
              <a:t> Иван Никитович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941168"/>
            <a:ext cx="607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Трижды Герой Советского Союза</a:t>
            </a:r>
          </a:p>
          <a:p>
            <a:pPr algn="ctr"/>
            <a:r>
              <a:rPr lang="ru-RU" b="1" dirty="0" smtClean="0"/>
              <a:t>Иван Никитович </a:t>
            </a:r>
            <a:r>
              <a:rPr lang="ru-RU" b="1" dirty="0" err="1" smtClean="0"/>
              <a:t>Кожедуб</a:t>
            </a:r>
            <a:r>
              <a:rPr lang="ru-RU" b="1" dirty="0" smtClean="0"/>
              <a:t> </a:t>
            </a:r>
          </a:p>
          <a:p>
            <a:pPr algn="ctr"/>
            <a:r>
              <a:rPr lang="ru-RU" dirty="0" smtClean="0"/>
              <a:t>родился в крестьянской семье в селе </a:t>
            </a:r>
            <a:r>
              <a:rPr lang="ru-RU" dirty="0" err="1" smtClean="0"/>
              <a:t>Ображиевка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В 1941 году окончил летную школу в Чугуеве, в которой остался в качестве инструктора.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3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462" y="4509120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 время первого боевого вылета боевая машина </a:t>
            </a:r>
            <a:r>
              <a:rPr lang="ru-RU" dirty="0" err="1" smtClean="0"/>
              <a:t>Кожедуба</a:t>
            </a:r>
            <a:r>
              <a:rPr lang="ru-RU" dirty="0" smtClean="0"/>
              <a:t> Ил-4 была поврежден, и, уже возвращаясь обратно, обстреляна своими же зенитками. Но Иван Никитович с огромным трудом долетел до аэродрома и посадил самолет.</a:t>
            </a:r>
          </a:p>
          <a:p>
            <a:r>
              <a:rPr lang="ru-RU" dirty="0" smtClean="0"/>
              <a:t>6 июля во время боя на Курской дуге младшим лейтенантом Кожедубом был сбит немецкий бомбардировщик Ju-87, тем самым открыв свой боевой счет.</a:t>
            </a:r>
          </a:p>
          <a:p>
            <a:r>
              <a:rPr lang="ru-RU" dirty="0" smtClean="0"/>
              <a:t>7 июля легендарный летчик сбил еще один самолет, а через два дня – еще два немецких истребителя. </a:t>
            </a:r>
            <a:r>
              <a:rPr lang="ru-RU" b="1" dirty="0" smtClean="0"/>
              <a:t>В августе 1943 года </a:t>
            </a:r>
            <a:r>
              <a:rPr lang="ru-RU" b="1" dirty="0" err="1" smtClean="0"/>
              <a:t>Кожедуб</a:t>
            </a:r>
            <a:r>
              <a:rPr lang="ru-RU" b="1" dirty="0" smtClean="0"/>
              <a:t> стал командовать эскадрильей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7" y="142852"/>
            <a:ext cx="5572164" cy="42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82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92696"/>
            <a:ext cx="51754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Интернет-Ресурсы</a:t>
            </a:r>
            <a:r>
              <a:rPr lang="en-US" sz="4800" dirty="0"/>
              <a:t>: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4634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https://ru.wikipedia.org/wiki/</a:t>
            </a:r>
            <a:r>
              <a:rPr lang="ru-RU" sz="2400" dirty="0"/>
              <a:t>Ил-4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4888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https://ru.wikipedia.org/wiki/</a:t>
            </a:r>
            <a:r>
              <a:rPr lang="ru-RU" sz="2400" dirty="0"/>
              <a:t>Гастелло,_</a:t>
            </a:r>
            <a:r>
              <a:rPr lang="ru-RU" sz="2400" dirty="0" err="1"/>
              <a:t>Николай_Францевич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5880" y="2924944"/>
            <a:ext cx="8738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</a:t>
            </a:r>
            <a:r>
              <a:rPr lang="en-US" sz="2800" dirty="0"/>
              <a:t>://ru.wikipedia.org/wiki/</a:t>
            </a:r>
            <a:r>
              <a:rPr lang="ru-RU" sz="2800" dirty="0" err="1"/>
              <a:t>Кожедуб</a:t>
            </a:r>
            <a:r>
              <a:rPr lang="ru-RU" sz="2800" dirty="0"/>
              <a:t>,_</a:t>
            </a:r>
            <a:r>
              <a:rPr lang="ru-RU" sz="2800" dirty="0" err="1"/>
              <a:t>Иван_Никитович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Информационное моделирование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48880"/>
            <a:ext cx="8686800" cy="18722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Цель: </a:t>
            </a:r>
            <a:r>
              <a:rPr lang="ru-RU" b="1" dirty="0" smtClean="0"/>
              <a:t>используя различные информационные модели дать полное представление о легендарном самолёте ИЛ – 4.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_s2052"/>
          <p:cNvCxnSpPr>
            <a:cxnSpLocks noChangeShapeType="1"/>
            <a:stCxn id="0" idx="0"/>
            <a:endCxn id="0" idx="2"/>
          </p:cNvCxnSpPr>
          <p:nvPr/>
        </p:nvCxnSpPr>
        <p:spPr bwMode="auto">
          <a:xfrm rot="16200000" flipV="1">
            <a:off x="5483225" y="1406526"/>
            <a:ext cx="498475" cy="22542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cxnSp>
      <p:cxnSp>
        <p:nvCxnSpPr>
          <p:cNvPr id="27651" name="_s2053"/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 flipV="1">
            <a:off x="3304381" y="1481932"/>
            <a:ext cx="498475" cy="21034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cxnSp>
      <p:sp>
        <p:nvSpPr>
          <p:cNvPr id="8" name="_s2054"/>
          <p:cNvSpPr>
            <a:spLocks noChangeArrowheads="1"/>
          </p:cNvSpPr>
          <p:nvPr/>
        </p:nvSpPr>
        <p:spPr bwMode="auto">
          <a:xfrm>
            <a:off x="2827658" y="1285860"/>
            <a:ext cx="3555756" cy="9982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9882" tIns="39942" rIns="79882" bIns="39942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Модель</a:t>
            </a:r>
          </a:p>
        </p:txBody>
      </p:sp>
      <p:sp>
        <p:nvSpPr>
          <p:cNvPr id="9" name="_s2055"/>
          <p:cNvSpPr>
            <a:spLocks noChangeArrowheads="1"/>
          </p:cNvSpPr>
          <p:nvPr/>
        </p:nvSpPr>
        <p:spPr bwMode="auto">
          <a:xfrm>
            <a:off x="785786" y="2783190"/>
            <a:ext cx="3432293" cy="9982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9882" tIns="39942" rIns="79882" bIns="39942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Натурная (материальная)</a:t>
            </a:r>
          </a:p>
        </p:txBody>
      </p:sp>
      <p:sp>
        <p:nvSpPr>
          <p:cNvPr id="10" name="_s2056"/>
          <p:cNvSpPr>
            <a:spLocks noChangeArrowheads="1"/>
          </p:cNvSpPr>
          <p:nvPr/>
        </p:nvSpPr>
        <p:spPr bwMode="auto">
          <a:xfrm>
            <a:off x="5143504" y="2783190"/>
            <a:ext cx="3432293" cy="9982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9882" tIns="39942" rIns="79882" bIns="39942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Информационная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71438"/>
            <a:ext cx="7921625" cy="9350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Виды моделей</a:t>
            </a: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3500" y="4002088"/>
            <a:ext cx="3429000" cy="1570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</a:rPr>
              <a:t>Описания объекта оригинала на языках кодирования информации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4375" y="3965575"/>
            <a:ext cx="3643313" cy="2678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</a:rPr>
              <a:t>Реальные предметы,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в уменьшенном или увеличенном виде воспроизводящие внешний вид, структуру или поведение объекта моделирования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0"/>
            <a:ext cx="80708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kern="0" dirty="0">
                <a:solidFill>
                  <a:srgbClr val="1F497D"/>
                </a:solidFill>
              </a:rPr>
              <a:t>Информационная модель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1538" y="1214422"/>
            <a:ext cx="735806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u="sng" dirty="0">
                <a:solidFill>
                  <a:schemeClr val="bg1"/>
                </a:solidFill>
              </a:rPr>
              <a:t>Информационная модель </a:t>
            </a:r>
            <a:r>
              <a:rPr lang="ru-RU" sz="2600" dirty="0"/>
              <a:t>- набор признаков, содержащий всю необходимую информацию об исследуемом объекте.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428596" y="2500306"/>
          <a:ext cx="8497887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975104"/>
          </a:xfrm>
        </p:spPr>
        <p:txBody>
          <a:bodyPr>
            <a:norm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643998" cy="214314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Двухмоторный дальний бомбардировщик ИЛ - 4 (ДБ-3Ф)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572008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Бесстрашные Герои Советского Союза</a:t>
            </a:r>
            <a:endParaRPr lang="ru-RU" sz="5400" b="1" dirty="0"/>
          </a:p>
        </p:txBody>
      </p:sp>
      <p:pic>
        <p:nvPicPr>
          <p:cNvPr id="9" name="Рисунок 8" descr="http://www.kartinkijane.ru/pic/201402/1920x1080/kartinkijane.ru-658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00306"/>
            <a:ext cx="678661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98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8" y="1196752"/>
            <a:ext cx="79057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31099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0" u="none" strike="noStrike" dirty="0" smtClean="0">
                <a:solidFill>
                  <a:srgbClr val="E33636"/>
                </a:solidFill>
                <a:effectLst/>
                <a:latin typeface="Times New Roman "/>
                <a:hlinkClick r:id="rId3"/>
              </a:rPr>
              <a:t>Ил-4 (ДБ-3Ф) - дальний бомбардировщик Второй мировой войны</a:t>
            </a:r>
            <a:endParaRPr lang="ru-RU" b="1" i="0" dirty="0">
              <a:solidFill>
                <a:srgbClr val="000000"/>
              </a:solidFill>
              <a:effectLst/>
              <a:latin typeface="Times New Roman 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143380"/>
            <a:ext cx="7835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Двухмоторный дальний бомбардировщик Ил-4 стал первым самолетом, разработанным С.В. Ильюшин и его КБ. Самолет поступил на вооружение ВВС под обозначением ДБ-3 в конце 1936 года. В марте 1942 года модернизированный вариант ДБ-ЗФ был переименован в Ил-4.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62116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Словесное описание (Знаковая модель)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7647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(Образная модель 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86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071942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Дальние бомбардировщики бомбили не только глубокий тыл противника, но на начальном этапе войны использовались и как фронтовые бомбардировщики. Так</a:t>
            </a:r>
            <a:r>
              <a:rPr lang="en-US" sz="2000" b="1" dirty="0" smtClean="0"/>
              <a:t>,</a:t>
            </a:r>
            <a:r>
              <a:rPr lang="ru-RU" sz="2000" b="1" dirty="0" smtClean="0"/>
              <a:t> как задняя часть самолета не была защищена</a:t>
            </a:r>
            <a:r>
              <a:rPr lang="en-US" sz="2000" b="1" dirty="0" smtClean="0"/>
              <a:t>,</a:t>
            </a:r>
            <a:r>
              <a:rPr lang="ru-RU" sz="2000" b="1" dirty="0" smtClean="0"/>
              <a:t> а практически всегда фашисты заходили  в атаку с хвоста самолета это и делало потери самолетов очень высокими. По этой причине, их использовали в качестве ночных бомбардировщиков.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5786478" cy="334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6396335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Словесное описание (Знаковая модель)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58082" y="714356"/>
            <a:ext cx="178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 (Образная модель)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94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avandamd.ru/images/stories/gotov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327535" cy="53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Чертежи самолёта ИЛ – 4</a:t>
            </a:r>
            <a:r>
              <a:rPr lang="ru-RU" sz="2400" dirty="0" smtClean="0"/>
              <a:t> (Смешанная модель )</a:t>
            </a:r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4" name="Рисунок 3" descr="http://s00.yaplakal.com/pics/pics_original/2/9/8/2088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41433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628" y="5500702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Рисунок самолёта ИЛ – 4</a:t>
            </a:r>
          </a:p>
          <a:p>
            <a:pPr algn="ctr"/>
            <a:r>
              <a:rPr lang="ru-RU" sz="2400" dirty="0" smtClean="0"/>
              <a:t>(Образная модель 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85728"/>
            <a:ext cx="71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Технические характеристики самолёта ИЛ -4</a:t>
            </a:r>
            <a:endParaRPr lang="ru-RU" sz="4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1857364"/>
          <a:ext cx="5143536" cy="4643468"/>
        </p:xfrm>
        <a:graphic>
          <a:graphicData uri="http://schemas.openxmlformats.org/drawingml/2006/table">
            <a:tbl>
              <a:tblPr/>
              <a:tblGrid>
                <a:gridCol w="2409259"/>
                <a:gridCol w="2734277"/>
              </a:tblGrid>
              <a:tr h="279704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Verdana"/>
                          <a:ea typeface="Times New Roman"/>
                          <a:cs typeface="Times New Roman"/>
                        </a:rPr>
                        <a:t>Модификация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Ил-4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Размах крыла, 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21.44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Длина, 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14.76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Высота, 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4.10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Площадь крыла, м2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66.70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Масса, кг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 пустого самолета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6421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 нормальная взлетная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10055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 максимальная взлетная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12120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Тип двигателя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2 ПД М-88Б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Мощность, л.с.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2 х 1100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Максимальная скорость , км/ч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 у земли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332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 на высоте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398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Практическая дальность, км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4000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87702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Максимальная скороподъемность, м/мин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264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Практический потолок, 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8300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20826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Экипаж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  3-4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  <a:tr h="74380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Verdana"/>
                          <a:ea typeface="Times New Roman"/>
                          <a:cs typeface="Times New Roman"/>
                        </a:rPr>
                        <a:t>Вооружение: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Verdana"/>
                          <a:ea typeface="Times New Roman"/>
                          <a:cs typeface="Times New Roman"/>
                        </a:rPr>
                        <a:t>  один 12.7-мм пулемет БТ, два 7.62-мм пулемета ШКАС</a:t>
                      </a:r>
                      <a:br>
                        <a:rPr lang="ru-RU" sz="900" dirty="0"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900" dirty="0">
                          <a:latin typeface="Verdana"/>
                          <a:ea typeface="Times New Roman"/>
                          <a:cs typeface="Times New Roman"/>
                        </a:rPr>
                        <a:t>  Бомбовая нагрузка нормальная - 1000 кг, предельная - 2500 кг.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566124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Таблица (Смешанная модель)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269</TotalTime>
  <Words>577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Информационное моделирование</vt:lpstr>
      <vt:lpstr>Информационное моделирование</vt:lpstr>
      <vt:lpstr>Виды моделей</vt:lpstr>
      <vt:lpstr>Информационная модель 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моделирование</dc:title>
  <dc:creator>Пользователь</dc:creator>
  <cp:lastModifiedBy>all</cp:lastModifiedBy>
  <cp:revision>34</cp:revision>
  <dcterms:created xsi:type="dcterms:W3CDTF">2016-04-10T10:26:07Z</dcterms:created>
  <dcterms:modified xsi:type="dcterms:W3CDTF">2025-12-21T18:21:59Z</dcterms:modified>
</cp:coreProperties>
</file>