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79" r:id="rId7"/>
    <p:sldId id="280" r:id="rId8"/>
    <p:sldId id="281" r:id="rId9"/>
    <p:sldId id="282" r:id="rId10"/>
    <p:sldId id="261" r:id="rId11"/>
    <p:sldId id="265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662" autoAdjust="0"/>
  </p:normalViewPr>
  <p:slideViewPr>
    <p:cSldViewPr>
      <p:cViewPr varScale="1">
        <p:scale>
          <a:sx n="69" d="100"/>
          <a:sy n="69" d="100"/>
        </p:scale>
        <p:origin x="-14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76C79-38BA-4474-AA8F-77E358C255D7}" type="datetimeFigureOut">
              <a:rPr lang="ru-RU" smtClean="0"/>
              <a:pPr/>
              <a:t>21.12.2025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29E66-CCE4-4BE8-8B47-182484740A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3770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E66-CCE4-4BE8-8B47-182484740AE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937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290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4953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629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5562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570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007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580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675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399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2068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0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117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avatars.mds.yandex.net/get-zen_doc/61795/pub_5a9805ca1410c3c2a44d41d7_5aadfa555f496780cde7e389/scale_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33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92888" cy="1614502"/>
          </a:xfrm>
        </p:spPr>
        <p:txBody>
          <a:bodyPr>
            <a:normAutofit/>
          </a:bodyPr>
          <a:lstStyle/>
          <a:p>
            <a:pPr algn="r"/>
            <a:r>
              <a:rPr lang="ru-RU" sz="2600" dirty="0" smtClean="0">
                <a:solidFill>
                  <a:schemeClr val="bg1"/>
                </a:solidFill>
              </a:rPr>
              <a:t>Самсонов Владимир </a:t>
            </a:r>
            <a:r>
              <a:rPr lang="ru-RU" sz="2600" dirty="0" smtClean="0">
                <a:solidFill>
                  <a:schemeClr val="bg1"/>
                </a:solidFill>
              </a:rPr>
              <a:t> </a:t>
            </a:r>
            <a:endParaRPr lang="ru-RU" sz="2600" dirty="0" smtClean="0">
              <a:solidFill>
                <a:schemeClr val="bg1"/>
              </a:solidFill>
            </a:endParaRPr>
          </a:p>
          <a:p>
            <a:pPr algn="r"/>
            <a:r>
              <a:rPr lang="ru-RU" sz="2600" dirty="0" smtClean="0">
                <a:solidFill>
                  <a:schemeClr val="bg1"/>
                </a:solidFill>
              </a:rPr>
              <a:t>у</a:t>
            </a:r>
            <a:r>
              <a:rPr lang="ru-RU" sz="2600" dirty="0" smtClean="0">
                <a:solidFill>
                  <a:schemeClr val="bg1"/>
                </a:solidFill>
              </a:rPr>
              <a:t>ченик 8 «Б» класса</a:t>
            </a:r>
          </a:p>
          <a:p>
            <a:pPr algn="r"/>
            <a:r>
              <a:rPr lang="ru-RU" sz="2600" dirty="0" smtClean="0">
                <a:solidFill>
                  <a:schemeClr val="bg1"/>
                </a:solidFill>
              </a:rPr>
              <a:t>МБОУ </a:t>
            </a:r>
            <a:r>
              <a:rPr lang="ru-RU" sz="2600" dirty="0" smtClean="0">
                <a:solidFill>
                  <a:schemeClr val="bg1"/>
                </a:solidFill>
              </a:rPr>
              <a:t>«ПСОШ №5»</a:t>
            </a:r>
          </a:p>
          <a:p>
            <a:pPr algn="r"/>
            <a:endParaRPr lang="ru-RU" sz="2600" dirty="0" smtClean="0">
              <a:solidFill>
                <a:schemeClr val="bg1"/>
              </a:solidFill>
            </a:endParaRPr>
          </a:p>
          <a:p>
            <a:pPr algn="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260648"/>
            <a:ext cx="8717632" cy="2745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Космические аппараты для исследования планет и малых тел Солнечной системы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0861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Астероиды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Малые планеты из большого пояса)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1"/>
            <a:ext cx="8892480" cy="36290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Успешные миссии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Галилео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- 1989 год. Пролёт мимо астероидов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Гаспра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Кассини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- 1997 год. Пролёт мимо астероида Мазурский.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Розетта - 2 марта 2004 года.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50885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3"/>
            <a:ext cx="9142753" cy="685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460432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Астероиды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(Малые планеты из большого пояса)</a:t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Успешные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29" y="5373216"/>
            <a:ext cx="8229600" cy="13576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Галилео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- 1989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Пролёт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мимо астероидов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Гаспра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26279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jpl.nasa.gov/edu/images/home/cassini_flyb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Кассини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- 1997 год</a:t>
            </a:r>
            <a:b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Пролёт мимо астероида Мазурский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9870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Ð¾Ð½Ð´ N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030"/>
            <a:ext cx="9144000" cy="69360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2976" y="332656"/>
            <a:ext cx="6131024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встреча с Эросом состоялась в декабре 1998 года</a:t>
            </a:r>
          </a:p>
        </p:txBody>
      </p:sp>
    </p:spTree>
    <p:extLst>
      <p:ext uri="{BB962C8B-B14F-4D97-AF65-F5344CB8AC3E}">
        <p14:creationId xmlns="" xmlns:p14="http://schemas.microsoft.com/office/powerpoint/2010/main" val="1566038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0" y="0"/>
            <a:ext cx="9157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01746"/>
            <a:ext cx="2808312" cy="2232249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 «Розетта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запущен  КА 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2004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</p:spTree>
    <p:extLst>
      <p:ext uri="{BB962C8B-B14F-4D97-AF65-F5344CB8AC3E}">
        <p14:creationId xmlns="" xmlns:p14="http://schemas.microsoft.com/office/powerpoint/2010/main" val="32941695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2016224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космические полеты открыли принципиально новый этап в исследовании планет Солнечной системы.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31724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48245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200" dirty="0" smtClean="0"/>
              <a:t>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• Основные проблемы проекта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• Цели и задачи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Основная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	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• Список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межпланетных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космических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аппаратов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• Успешные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миссии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Заключение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209944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03" y="20042"/>
            <a:ext cx="91522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проблема проекта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820472" cy="2016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изобретение и создание космических аппаратов  уходит много времени и сил.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космического мусора,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мешает взлету космических аппаратов.</a:t>
            </a:r>
            <a:endParaRPr lang="ru-RU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5329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04" y="-31724"/>
            <a:ext cx="9163503" cy="688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60848"/>
            <a:ext cx="8229600" cy="218884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Изучить </a:t>
            </a:r>
            <a:r>
              <a:rPr lang="ru-RU" sz="2400" b="1" dirty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космических </a:t>
            </a:r>
            <a:r>
              <a:rPr lang="ru-RU" sz="2400" b="1" dirty="0" smtClean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аппаратов и </a:t>
            </a:r>
            <a:r>
              <a:rPr lang="ru-RU" sz="2400" b="1" dirty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миссии </a:t>
            </a:r>
          </a:p>
          <a:p>
            <a:r>
              <a:rPr lang="ru-RU" sz="2400" b="1" dirty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</a:t>
            </a:r>
            <a:r>
              <a:rPr lang="ru-RU" sz="2400" b="1" dirty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изучают космические аппараты? 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Исследовать</a:t>
            </a:r>
            <a:r>
              <a:rPr lang="ru-RU" sz="2400" b="1" dirty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чего больше приносят космические аппараты: пользу или </a:t>
            </a:r>
            <a:r>
              <a:rPr lang="ru-RU" sz="2400" b="1" dirty="0" smtClean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</a:t>
            </a:r>
            <a:r>
              <a:rPr lang="ru-RU" sz="2400" b="1" dirty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sz="2400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37558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межпланетных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космических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аппаратов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556792"/>
            <a:ext cx="4341168" cy="50405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автоматической межпланетной станцией была «Луна-1», пролетевшая вблизи Луны. Наиболее известными АМС являются аппараты серий «Вояджер», «Венера», «Луна», «Маринер», «Пионер», «Викинг», «Вега», а также аппараты «Галилео», «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Кассини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«Новые горизонты». Шесть полётов по программе «Аполлон» </a:t>
            </a:r>
          </a:p>
        </p:txBody>
      </p:sp>
    </p:spTree>
    <p:extLst>
      <p:ext uri="{BB962C8B-B14F-4D97-AF65-F5344CB8AC3E}">
        <p14:creationId xmlns="" xmlns:p14="http://schemas.microsoft.com/office/powerpoint/2010/main" val="2058278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3779912" cy="1296144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КОМЕТЫ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Успешные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миссии</a:t>
            </a:r>
            <a:b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2536" y="5229200"/>
            <a:ext cx="4274159" cy="6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Вега-1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,-2  1984 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2537499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" y="13110"/>
            <a:ext cx="9140374" cy="684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645024"/>
            <a:ext cx="4752528" cy="2650306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Джотто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июля 1985 года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15145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332656"/>
            <a:ext cx="3466728" cy="488255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Stardust/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1999 года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882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658943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37112"/>
            <a:ext cx="3610744" cy="221825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DEEP-IMPACT –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в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 год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934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</TotalTime>
  <Words>241</Words>
  <Application>Microsoft Office PowerPoint</Application>
  <PresentationFormat>Экран (4:3)</PresentationFormat>
  <Paragraphs>46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содержание</vt:lpstr>
      <vt:lpstr>Основная проблема проекта</vt:lpstr>
      <vt:lpstr>Цели и задачи</vt:lpstr>
      <vt:lpstr>Список межпланетных космических                                             аппаратов</vt:lpstr>
      <vt:lpstr> КОМЕТЫ  Успешные миссии </vt:lpstr>
      <vt:lpstr>Джотто 2 июля 1985 года</vt:lpstr>
      <vt:lpstr>Stardust/NExT –  7 февраля  1999 года</vt:lpstr>
      <vt:lpstr>DEEP-IMPACT – запуск в 2004 год</vt:lpstr>
      <vt:lpstr>Астероиды  (Малые планеты из большого пояса)</vt:lpstr>
      <vt:lpstr>Астероиды  (Малые планеты из большого пояса) Успешные миссии</vt:lpstr>
      <vt:lpstr>   Кассини - 1997 год  Пролёт мимо астероида Мазурский </vt:lpstr>
      <vt:lpstr>Первая встреча с Эросом состоялась в декабре 1998 года</vt:lpstr>
      <vt:lpstr>КА «Розетта»      запущен  КА       2 марта     2004 года</vt:lpstr>
      <vt:lpstr>Заключение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Космические аппараты для исследования планет и малых тел Солнечной системы.</dc:title>
  <dc:creator>Асеr</dc:creator>
  <cp:lastModifiedBy>all</cp:lastModifiedBy>
  <cp:revision>24</cp:revision>
  <dcterms:created xsi:type="dcterms:W3CDTF">2019-04-09T13:25:46Z</dcterms:created>
  <dcterms:modified xsi:type="dcterms:W3CDTF">2025-12-21T18:25:00Z</dcterms:modified>
</cp:coreProperties>
</file>