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65" r:id="rId2"/>
    <p:sldId id="264" r:id="rId3"/>
    <p:sldId id="259" r:id="rId4"/>
    <p:sldId id="266" r:id="rId5"/>
    <p:sldId id="267" r:id="rId6"/>
    <p:sldId id="268" r:id="rId7"/>
    <p:sldId id="269" r:id="rId8"/>
    <p:sldId id="270" r:id="rId9"/>
    <p:sldId id="257" r:id="rId10"/>
    <p:sldId id="258" r:id="rId11"/>
    <p:sldId id="261" r:id="rId12"/>
    <p:sldId id="271" r:id="rId13"/>
    <p:sldId id="272" r:id="rId14"/>
    <p:sldId id="273" r:id="rId15"/>
    <p:sldId id="274" r:id="rId16"/>
    <p:sldId id="275" r:id="rId17"/>
    <p:sldId id="256" r:id="rId18"/>
    <p:sldId id="26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33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54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52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0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206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871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63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5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53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876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7291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656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4670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23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299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59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773D903-1463-4DC6-A1FA-05DA57821926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7D699AA-DB2B-4C9A-B8E8-38B67E6F1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855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18.jpeg"/><Relationship Id="rId7" Type="http://schemas.openxmlformats.org/officeDocument/2006/relationships/image" Target="../media/image2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46595"/>
            <a:ext cx="121748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Лексическая  </a:t>
            </a:r>
          </a:p>
          <a:p>
            <a:pPr algn="ctr"/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«Мебель»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0DBBBE2-A73B-BE39-358C-25C4AA8D1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526" y="3354994"/>
            <a:ext cx="8363164" cy="332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227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10351341" cy="1507067"/>
          </a:xfrm>
        </p:spPr>
        <p:txBody>
          <a:bodyPr>
            <a:noAutofit/>
          </a:bodyPr>
          <a:lstStyle/>
          <a:p>
            <a:pPr algn="ctr"/>
            <a:r>
              <a:rPr lang="ru-RU" sz="5400" dirty="0">
                <a:solidFill>
                  <a:srgbClr val="C00000"/>
                </a:solidFill>
                <a:latin typeface="Arial Black" panose="020B0A04020102020204" pitchFamily="34" charset="0"/>
              </a:rPr>
              <a:t>Здравствуйте, ребята!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4188" y="336036"/>
            <a:ext cx="3603812" cy="4033625"/>
          </a:xfrm>
        </p:spPr>
      </p:pic>
    </p:spTree>
    <p:extLst>
      <p:ext uri="{BB962C8B-B14F-4D97-AF65-F5344CB8AC3E}">
        <p14:creationId xmlns:p14="http://schemas.microsoft.com/office/powerpoint/2010/main" val="76246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535" y="368660"/>
            <a:ext cx="8533311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31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507EFF7-5074-C6A6-9039-67AF4C0FF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379" y="421602"/>
            <a:ext cx="8800815" cy="601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785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27F9AA3-7CF5-9D04-3EC7-CF537A4F0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0"/>
            <a:ext cx="5541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67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E7FAEFE-68E0-860B-09B1-2BE16BC56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91" y="634791"/>
            <a:ext cx="9664129" cy="576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726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1F77D7B-52DA-1E35-D6DD-2BF7D04A09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>
            <a:extLst>
              <a:ext uri="{FF2B5EF4-FFF2-40B4-BE49-F238E27FC236}">
                <a16:creationId xmlns:a16="http://schemas.microsoft.com/office/drawing/2014/main" id="{C15BE3F5-20BC-3CF7-8AA0-B4CA72F9E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182" y="608744"/>
            <a:ext cx="9074435" cy="564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33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43A2097-584E-B83C-89EB-845B6E0F3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91" y="82193"/>
            <a:ext cx="8739884" cy="655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138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635" y="340659"/>
            <a:ext cx="9484659" cy="617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98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29" y="115240"/>
            <a:ext cx="9950824" cy="67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652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0645" y="571500"/>
            <a:ext cx="3873237" cy="24854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831" y="571500"/>
            <a:ext cx="3728198" cy="24854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4834" y="3541613"/>
            <a:ext cx="3694565" cy="24522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3478860"/>
            <a:ext cx="3765177" cy="251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6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.depositphotos.com/1780362/1389/v/950/depositphotos_13898054-stock-illustration-background-with-antique-furni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098" y="0"/>
            <a:ext cx="9134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50413" y="548681"/>
            <a:ext cx="43540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3200" dirty="0"/>
              <a:t>Четвертый лишний</a:t>
            </a:r>
          </a:p>
        </p:txBody>
      </p:sp>
      <p:pic>
        <p:nvPicPr>
          <p:cNvPr id="3" name="Picture 2" descr="https://ds04.infourok.ru/uploads/ex/0605/00092dc4-731aa093/im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615" y="1133455"/>
            <a:ext cx="7290778" cy="546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6971318" y="1484784"/>
            <a:ext cx="2160240" cy="216024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2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.depositphotos.com/1780362/1389/v/950/depositphotos_13898054-stock-illustration-background-with-antique-furni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098" y="0"/>
            <a:ext cx="9134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kademiarechi.ru/wp-content/uploads/2019/11/chetvertyi-lishnii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3" y="522536"/>
            <a:ext cx="8020971" cy="581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6971318" y="980728"/>
            <a:ext cx="2160240" cy="216024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74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.depositphotos.com/1780362/1389/v/950/depositphotos_13898054-stock-illustration-background-with-antique-furni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098" y="0"/>
            <a:ext cx="9134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ds04.infourok.ru/uploads/ex/0605/00092dc4-731aa093/img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612" y="432582"/>
            <a:ext cx="7991872" cy="599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6971318" y="3717032"/>
            <a:ext cx="2160240" cy="216024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22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.depositphotos.com/1780362/1389/v/950/depositphotos_13898054-stock-illustration-background-with-antique-furni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098" y="0"/>
            <a:ext cx="9134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neposed.net/images/olga/igraya_razvivaemsya/igri_na_razvitie_mishleniya/4lishnii1/4lishnii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4" t="10725" r="2877" b="22968"/>
          <a:stretch/>
        </p:blipFill>
        <p:spPr bwMode="auto">
          <a:xfrm>
            <a:off x="1847529" y="404664"/>
            <a:ext cx="8167329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2783632" y="3573017"/>
            <a:ext cx="2448272" cy="2330791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94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.depositphotos.com/1780362/1389/v/950/depositphotos_13898054-stock-illustration-background-with-antique-furni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098" y="0"/>
            <a:ext cx="9134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ds04.infourok.ru/uploads/ex/0605/00092dc4-731aa093/img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612" y="432582"/>
            <a:ext cx="7991872" cy="599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i.ytimg.com/vi/YYS_YsiBBM8/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06" y="3429534"/>
            <a:ext cx="3744510" cy="26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otzovik-top.ru/image/q7bnzy-mjyn12-hh25n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620689"/>
            <a:ext cx="3744322" cy="280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skaty-gorki.com/sites/e12/da1/e12da115e/images/product/001/001287/872-0184-nadin_c452_bazarchi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06" y="619518"/>
            <a:ext cx="3744510" cy="280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avatars.mds.yandex.net/get-pdb/2500240/d0b82d8a-8e1f-43e0-b5b5-4b651c91db17/s12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552" y="3429533"/>
            <a:ext cx="3738355" cy="26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095908" y="619517"/>
            <a:ext cx="4641" cy="547377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2351584" y="3428362"/>
            <a:ext cx="7488832" cy="117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/>
          <p:cNvSpPr/>
          <p:nvPr/>
        </p:nvSpPr>
        <p:spPr>
          <a:xfrm>
            <a:off x="2927648" y="3501275"/>
            <a:ext cx="2592288" cy="252027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rId8" action="ppaction://hlinksldjump" highlightClick="1"/>
          </p:cNvPr>
          <p:cNvSpPr/>
          <p:nvPr/>
        </p:nvSpPr>
        <p:spPr>
          <a:xfrm>
            <a:off x="9552384" y="6093296"/>
            <a:ext cx="809240" cy="610368"/>
          </a:xfrm>
          <a:prstGeom prst="actionButtonHom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89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32" y="202095"/>
            <a:ext cx="10999695" cy="65962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540" y="1205948"/>
            <a:ext cx="1613474" cy="27307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414985"/>
            <a:ext cx="1245704" cy="14321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644746" y="5682106"/>
            <a:ext cx="983348" cy="9833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370" y="4787348"/>
            <a:ext cx="1295814" cy="8293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3009" y="1060173"/>
            <a:ext cx="1340250" cy="178699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6600" y="5261113"/>
            <a:ext cx="1447137" cy="10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10154117" cy="1507067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rgbClr val="C00000"/>
                </a:solidFill>
                <a:latin typeface="Arial Black" panose="020B0A04020102020204" pitchFamily="34" charset="0"/>
              </a:rPr>
              <a:t>Спасибо вам, ребята 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1524" y="304800"/>
            <a:ext cx="4031581" cy="408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6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184</TotalTime>
  <Words>17</Words>
  <Application>Microsoft Office PowerPoint</Application>
  <PresentationFormat>Широкоэкранный</PresentationFormat>
  <Paragraphs>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 Black</vt:lpstr>
      <vt:lpstr>Century Gothic</vt:lpstr>
      <vt:lpstr>Times New Roman</vt:lpstr>
      <vt:lpstr>Wingdings</vt:lpstr>
      <vt:lpstr>Wingdings 3</vt:lpstr>
      <vt:lpstr>Сектор</vt:lpstr>
      <vt:lpstr>Презентация PowerPoint</vt:lpstr>
      <vt:lpstr>Здравствуйте, ребята!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вам, ребята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вава</cp:lastModifiedBy>
  <cp:revision>16</cp:revision>
  <dcterms:created xsi:type="dcterms:W3CDTF">2018-11-09T09:34:32Z</dcterms:created>
  <dcterms:modified xsi:type="dcterms:W3CDTF">2024-01-22T06:26:59Z</dcterms:modified>
</cp:coreProperties>
</file>