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8" r:id="rId3"/>
    <p:sldId id="256" r:id="rId4"/>
    <p:sldId id="259" r:id="rId5"/>
    <p:sldId id="260" r:id="rId6"/>
    <p:sldId id="261" r:id="rId7"/>
    <p:sldId id="262" r:id="rId8"/>
    <p:sldId id="264" r:id="rId9"/>
    <p:sldId id="266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8" autoAdjust="0"/>
    <p:restoredTop sz="94660"/>
  </p:normalViewPr>
  <p:slideViewPr>
    <p:cSldViewPr snapToGrid="0">
      <p:cViewPr varScale="1">
        <p:scale>
          <a:sx n="37" d="100"/>
          <a:sy n="37" d="100"/>
        </p:scale>
        <p:origin x="66" y="8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E453-B412-425E-A611-8025D2CE41E8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28D3C-C82C-4D8B-8535-25F84D5B8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73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E453-B412-425E-A611-8025D2CE41E8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28D3C-C82C-4D8B-8535-25F84D5B8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56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E453-B412-425E-A611-8025D2CE41E8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28D3C-C82C-4D8B-8535-25F84D5B8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912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E453-B412-425E-A611-8025D2CE41E8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28D3C-C82C-4D8B-8535-25F84D5B8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351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E453-B412-425E-A611-8025D2CE41E8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28D3C-C82C-4D8B-8535-25F84D5B8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312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E453-B412-425E-A611-8025D2CE41E8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28D3C-C82C-4D8B-8535-25F84D5B8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998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E453-B412-425E-A611-8025D2CE41E8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28D3C-C82C-4D8B-8535-25F84D5B8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183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E453-B412-425E-A611-8025D2CE41E8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28D3C-C82C-4D8B-8535-25F84D5B8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552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E453-B412-425E-A611-8025D2CE41E8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28D3C-C82C-4D8B-8535-25F84D5B8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247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E453-B412-425E-A611-8025D2CE41E8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28D3C-C82C-4D8B-8535-25F84D5B8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275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E453-B412-425E-A611-8025D2CE41E8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28D3C-C82C-4D8B-8535-25F84D5B8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694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6000">
              <a:srgbClr val="FFC000"/>
            </a:gs>
            <a:gs pos="0">
              <a:srgbClr val="FFFF00"/>
            </a:gs>
            <a:gs pos="74000">
              <a:srgbClr val="FFC000"/>
            </a:gs>
            <a:gs pos="85000">
              <a:srgbClr val="FFC000"/>
            </a:gs>
            <a:gs pos="100000">
              <a:srgbClr val="FFC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FE453-B412-425E-A611-8025D2CE41E8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28D3C-C82C-4D8B-8535-25F84D5B8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844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gif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7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12" Type="http://schemas.openxmlformats.org/officeDocument/2006/relationships/image" Target="../media/image18.png"/><Relationship Id="rId2" Type="http://schemas.openxmlformats.org/officeDocument/2006/relationships/image" Target="../media/image40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12.png"/><Relationship Id="rId5" Type="http://schemas.openxmlformats.org/officeDocument/2006/relationships/image" Target="../media/image3.png"/><Relationship Id="rId15" Type="http://schemas.openxmlformats.org/officeDocument/2006/relationships/image" Target="../media/image17.png"/><Relationship Id="rId10" Type="http://schemas.openxmlformats.org/officeDocument/2006/relationships/image" Target="../media/image47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6.gif"/><Relationship Id="rId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g"/><Relationship Id="rId11" Type="http://schemas.openxmlformats.org/officeDocument/2006/relationships/image" Target="../media/image61.png"/><Relationship Id="rId5" Type="http://schemas.openxmlformats.org/officeDocument/2006/relationships/image" Target="../media/image56.jpg"/><Relationship Id="rId10" Type="http://schemas.openxmlformats.org/officeDocument/2006/relationships/image" Target="../media/image60.png"/><Relationship Id="rId4" Type="http://schemas.openxmlformats.org/officeDocument/2006/relationships/image" Target="../media/image55.png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6691" y="1122362"/>
            <a:ext cx="10764981" cy="4211638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Конспект-презентация занятия по развитию лексико-грамматических категорий и связной речи в старшей группе по теме «Овощи»</a:t>
            </a:r>
            <a:b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912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40242" y="84221"/>
            <a:ext cx="4872789" cy="637674"/>
          </a:xfrm>
        </p:spPr>
        <p:txBody>
          <a:bodyPr>
            <a:noAutofit/>
          </a:bodyPr>
          <a:lstStyle/>
          <a:p>
            <a:br>
              <a:rPr lang="ru-RU" sz="4000" dirty="0"/>
            </a:br>
            <a:br>
              <a:rPr lang="ru-RU" sz="4000" dirty="0"/>
            </a:br>
            <a:br>
              <a:rPr lang="ru-RU" sz="4000" dirty="0"/>
            </a:br>
            <a:br>
              <a:rPr lang="ru-RU" sz="4000" dirty="0"/>
            </a:br>
            <a:r>
              <a:rPr lang="ru-RU" sz="40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ОВОЩИ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6448926"/>
            <a:ext cx="9144000" cy="40907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Что вы видите на экране? Как это все называется одним словом?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" t="28357" r="1317" b="7134"/>
          <a:stretch/>
        </p:blipFill>
        <p:spPr>
          <a:xfrm>
            <a:off x="297180" y="834390"/>
            <a:ext cx="11704320" cy="544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878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8840" y="0"/>
            <a:ext cx="5346468" cy="816864"/>
          </a:xfrm>
        </p:spPr>
        <p:txBody>
          <a:bodyPr>
            <a:normAutofit fontScale="90000"/>
          </a:bodyPr>
          <a:lstStyle/>
          <a:p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700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ОВОЩИ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69536" y="682752"/>
            <a:ext cx="4535424" cy="667612"/>
          </a:xfrm>
        </p:spPr>
        <p:txBody>
          <a:bodyPr>
            <a:normAutofit fontScale="92500" lnSpcReduction="10000"/>
          </a:bodyPr>
          <a:lstStyle/>
          <a:p>
            <a:r>
              <a:rPr lang="ru-RU" sz="48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 ласково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09" y="863411"/>
            <a:ext cx="1649427" cy="18443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460" y="1341293"/>
            <a:ext cx="1173140" cy="13117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7907">
            <a:off x="3415903" y="789851"/>
            <a:ext cx="1514409" cy="22716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2192">
            <a:off x="4867635" y="1175436"/>
            <a:ext cx="1243770" cy="18656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43116">
            <a:off x="6494976" y="1372566"/>
            <a:ext cx="2118334" cy="99527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43116">
            <a:off x="8534826" y="1600098"/>
            <a:ext cx="1280214" cy="7168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65" y="2182430"/>
            <a:ext cx="1765123" cy="279796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945" y="2653042"/>
            <a:ext cx="1279790" cy="202864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990" y="2640553"/>
            <a:ext cx="2771755" cy="230402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932" y="2707721"/>
            <a:ext cx="2186179" cy="181726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6" t="13826" r="27641" b="35068"/>
          <a:stretch/>
        </p:blipFill>
        <p:spPr>
          <a:xfrm>
            <a:off x="6937248" y="2433886"/>
            <a:ext cx="2682240" cy="229209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6" t="13826" r="27641" b="35068"/>
          <a:stretch/>
        </p:blipFill>
        <p:spPr>
          <a:xfrm>
            <a:off x="9607979" y="2253034"/>
            <a:ext cx="2266103" cy="193648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145" y="4508107"/>
            <a:ext cx="2819369" cy="240229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018" y="5009297"/>
            <a:ext cx="2151862" cy="183353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6758" b="9272"/>
          <a:stretch/>
        </p:blipFill>
        <p:spPr>
          <a:xfrm rot="1054357">
            <a:off x="3966938" y="4057755"/>
            <a:ext cx="2253491" cy="317416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4357">
            <a:off x="4968276" y="4465142"/>
            <a:ext cx="1979745" cy="279935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199" y="4363639"/>
            <a:ext cx="3090571" cy="309057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296">
            <a:off x="8295321" y="4936436"/>
            <a:ext cx="2407959" cy="240795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5" t="22689" r="10556" b="21567"/>
          <a:stretch/>
        </p:blipFill>
        <p:spPr>
          <a:xfrm rot="984718">
            <a:off x="8736131" y="4697127"/>
            <a:ext cx="2747811" cy="132464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5" t="22689" r="10556" b="21567"/>
          <a:stretch/>
        </p:blipFill>
        <p:spPr>
          <a:xfrm rot="984718">
            <a:off x="10000019" y="4426808"/>
            <a:ext cx="2148087" cy="103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05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55"/>
            <a:ext cx="12192000" cy="719050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37164" y="13855"/>
            <a:ext cx="7509164" cy="568037"/>
          </a:xfrm>
        </p:spPr>
        <p:txBody>
          <a:bodyPr>
            <a:normAutofit/>
          </a:bodyPr>
          <a:lstStyle/>
          <a:p>
            <a:r>
              <a:rPr lang="ru-RU" sz="2400" b="1" dirty="0"/>
              <a:t>Где растут овощи?  (Овощи растут в огороде, на грядках)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524000" y="7204363"/>
            <a:ext cx="9144000" cy="138545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Где растут овощи?</a:t>
            </a:r>
          </a:p>
        </p:txBody>
      </p:sp>
    </p:spTree>
    <p:extLst>
      <p:ext uri="{BB962C8B-B14F-4D97-AF65-F5344CB8AC3E}">
        <p14:creationId xmlns:p14="http://schemas.microsoft.com/office/powerpoint/2010/main" val="3893645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5" t="9371" r="2875"/>
          <a:stretch/>
        </p:blipFill>
        <p:spPr>
          <a:xfrm>
            <a:off x="-61651" y="39454"/>
            <a:ext cx="12698730" cy="6929212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1809" y="166364"/>
            <a:ext cx="9144000" cy="653298"/>
          </a:xfrm>
        </p:spPr>
        <p:txBody>
          <a:bodyPr/>
          <a:lstStyle/>
          <a:p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Посчитаем овощи (один помидор, …пять помидоров)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5" t="-40250" r="7276" b="15250"/>
          <a:stretch/>
        </p:blipFill>
        <p:spPr>
          <a:xfrm>
            <a:off x="578401" y="1017270"/>
            <a:ext cx="2283618" cy="452740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02" y="2900829"/>
            <a:ext cx="730907" cy="817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441" y="3504060"/>
            <a:ext cx="799533" cy="89399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63" y="4406666"/>
            <a:ext cx="627943" cy="70213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656" y="2673076"/>
            <a:ext cx="722866" cy="80827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44" y="3804568"/>
            <a:ext cx="739448" cy="82681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9448">
            <a:off x="7312382" y="2780059"/>
            <a:ext cx="1106217" cy="156419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9448">
            <a:off x="7811311" y="2784033"/>
            <a:ext cx="1106217" cy="156419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9448">
            <a:off x="7341181" y="3813433"/>
            <a:ext cx="1106217" cy="156419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9448">
            <a:off x="7723082" y="4290266"/>
            <a:ext cx="1106217" cy="156419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9448">
            <a:off x="8252427" y="4202866"/>
            <a:ext cx="1106217" cy="156419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14852">
            <a:off x="5340523" y="2890474"/>
            <a:ext cx="1583928" cy="160985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14852">
            <a:off x="5901586" y="3055390"/>
            <a:ext cx="1583928" cy="160985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14852">
            <a:off x="4893069" y="3146130"/>
            <a:ext cx="1583928" cy="160985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14852">
            <a:off x="5707162" y="4465040"/>
            <a:ext cx="1583928" cy="160985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14852">
            <a:off x="4835198" y="4267432"/>
            <a:ext cx="1583928" cy="160985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15" t="420" r="320" b="-420"/>
          <a:stretch/>
        </p:blipFill>
        <p:spPr>
          <a:xfrm>
            <a:off x="9482185" y="2036635"/>
            <a:ext cx="2084556" cy="3488902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74830">
            <a:off x="9814339" y="3012455"/>
            <a:ext cx="949835" cy="49102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74830">
            <a:off x="10799500" y="3594741"/>
            <a:ext cx="949835" cy="491024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74830">
            <a:off x="10315054" y="3219457"/>
            <a:ext cx="949835" cy="49102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74830">
            <a:off x="9703199" y="4528060"/>
            <a:ext cx="949835" cy="49102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74830">
            <a:off x="10176672" y="4605302"/>
            <a:ext cx="949835" cy="49102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1" r="33839" b="3639"/>
          <a:stretch/>
        </p:blipFill>
        <p:spPr>
          <a:xfrm>
            <a:off x="3435584" y="2830387"/>
            <a:ext cx="1842654" cy="303804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6599">
            <a:off x="3435757" y="3126079"/>
            <a:ext cx="866992" cy="131001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4309" flipH="1">
            <a:off x="4443139" y="4858276"/>
            <a:ext cx="908542" cy="1372796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6599">
            <a:off x="3366742" y="5269788"/>
            <a:ext cx="866992" cy="131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7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141420" y="18042"/>
            <a:ext cx="13403284" cy="86426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Назовите овощи по цветам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" y="6373090"/>
            <a:ext cx="4779818" cy="484909"/>
          </a:xfrm>
        </p:spPr>
        <p:txBody>
          <a:bodyPr>
            <a:normAutofit fontScale="92500"/>
          </a:bodyPr>
          <a:lstStyle/>
          <a:p>
            <a:r>
              <a:rPr lang="ru-RU" dirty="0"/>
              <a:t>Какие овощи красного цвета? И т.д.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62" y="1431529"/>
            <a:ext cx="3125970" cy="23888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175" y="1216765"/>
            <a:ext cx="3429001" cy="238887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911677"/>
            <a:ext cx="3252169" cy="31742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339" y="3533675"/>
            <a:ext cx="4409539" cy="290248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564868"/>
            <a:ext cx="2586044" cy="28489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228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99" t="1104" r="699" b="6626"/>
          <a:stretch/>
        </p:blipFill>
        <p:spPr>
          <a:xfrm rot="17791649">
            <a:off x="7208158" y="3753948"/>
            <a:ext cx="3962400" cy="34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72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80109"/>
            <a:ext cx="8631382" cy="706582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 овощей по форме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6096000"/>
            <a:ext cx="9144000" cy="651164"/>
          </a:xfrm>
        </p:spPr>
        <p:txBody>
          <a:bodyPr/>
          <a:lstStyle/>
          <a:p>
            <a:r>
              <a:rPr lang="ru-RU" dirty="0"/>
              <a:t>Какие овощи похожи на треугольник- треугольной формы? И т.д.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" t="11111" r="-2706" b="29293"/>
          <a:stretch/>
        </p:blipFill>
        <p:spPr>
          <a:xfrm>
            <a:off x="328481" y="3879273"/>
            <a:ext cx="1996181" cy="15932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9" t="16456" r="4767" b="17088"/>
          <a:stretch/>
        </p:blipFill>
        <p:spPr>
          <a:xfrm>
            <a:off x="457201" y="886691"/>
            <a:ext cx="1427017" cy="14453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686" y="2332061"/>
            <a:ext cx="1160124" cy="20459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460" y="886691"/>
            <a:ext cx="1173140" cy="13117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049" y="759887"/>
            <a:ext cx="2070127" cy="17638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4" r="5570" b="3664"/>
          <a:stretch/>
        </p:blipFill>
        <p:spPr>
          <a:xfrm rot="19717532">
            <a:off x="6420387" y="661926"/>
            <a:ext cx="1304426" cy="15042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5216">
            <a:off x="7915648" y="461065"/>
            <a:ext cx="1249935" cy="19813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6469">
            <a:off x="3011242" y="3378629"/>
            <a:ext cx="1683829" cy="238093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8" t="3769" r="77450" b="31429"/>
          <a:stretch/>
        </p:blipFill>
        <p:spPr>
          <a:xfrm rot="445894">
            <a:off x="4714230" y="3874413"/>
            <a:ext cx="983140" cy="194747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6" t="13826" r="27641" b="35068"/>
          <a:stretch/>
        </p:blipFill>
        <p:spPr>
          <a:xfrm>
            <a:off x="6739622" y="2256925"/>
            <a:ext cx="1857760" cy="158754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5" t="22689" r="10556" b="21567"/>
          <a:stretch/>
        </p:blipFill>
        <p:spPr>
          <a:xfrm rot="19760119">
            <a:off x="2873201" y="2387256"/>
            <a:ext cx="2148087" cy="103553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8879">
            <a:off x="8594148" y="2699573"/>
            <a:ext cx="1858569" cy="63987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45918">
            <a:off x="4616268" y="1906522"/>
            <a:ext cx="2186179" cy="192630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2350">
            <a:off x="10128819" y="1818741"/>
            <a:ext cx="2657818" cy="240795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14852">
            <a:off x="9415997" y="595216"/>
            <a:ext cx="1583928" cy="1609858"/>
          </a:xfrm>
          <a:prstGeom prst="rect">
            <a:avLst/>
          </a:prstGeom>
        </p:spPr>
      </p:pic>
      <p:sp>
        <p:nvSpPr>
          <p:cNvPr id="20" name="Овал 19"/>
          <p:cNvSpPr/>
          <p:nvPr/>
        </p:nvSpPr>
        <p:spPr>
          <a:xfrm>
            <a:off x="387152" y="2648467"/>
            <a:ext cx="1648691" cy="9144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152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Какой овощ на вкус?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" t="53131" r="67017" b="11314"/>
          <a:stretch/>
        </p:blipFill>
        <p:spPr>
          <a:xfrm>
            <a:off x="7155084" y="2406327"/>
            <a:ext cx="4067097" cy="36481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945" y="1690688"/>
            <a:ext cx="3940526" cy="39405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222" y="3813784"/>
            <a:ext cx="1223283" cy="136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591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6501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 овоща по схеме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" t="6414" r="1899" b="11947"/>
          <a:stretch/>
        </p:blipFill>
        <p:spPr>
          <a:xfrm>
            <a:off x="512618" y="1191491"/>
            <a:ext cx="11263746" cy="511232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1" y="3893561"/>
            <a:ext cx="1080655" cy="10806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1" y="1362256"/>
            <a:ext cx="1728437" cy="13208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113" y="1240157"/>
            <a:ext cx="1478384" cy="14429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972" y="2536440"/>
            <a:ext cx="1932525" cy="13463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527" y="2491141"/>
            <a:ext cx="1140544" cy="125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79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527" y="124691"/>
            <a:ext cx="11104418" cy="263237"/>
          </a:xfrm>
        </p:spPr>
        <p:txBody>
          <a:bodyPr>
            <a:normAutofit fontScale="90000"/>
          </a:bodyPr>
          <a:lstStyle/>
          <a:p>
            <a:r>
              <a:rPr lang="ru-RU" sz="5400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ru-RU" sz="3100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Составление рассказа по цепочке . «Огородники».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1782" y="6358554"/>
            <a:ext cx="11526982" cy="49944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000" dirty="0"/>
              <a:t>Это огород. В огороде растут овощи. Овощи растут на грядках. Грядки рыхлят и поливают огородники. Огородники собирают урожай овощей на грядке.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840" y="568037"/>
            <a:ext cx="2076524" cy="12469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693" y="1623314"/>
            <a:ext cx="1885552" cy="113223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076" y="1552199"/>
            <a:ext cx="1844079" cy="12744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693" y="2731748"/>
            <a:ext cx="1708252" cy="11805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9" t="51686" r="2970" b="12768"/>
          <a:stretch/>
        </p:blipFill>
        <p:spPr>
          <a:xfrm>
            <a:off x="6533492" y="2826663"/>
            <a:ext cx="3202071" cy="99849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9" t="51686" r="2970" b="12768"/>
          <a:stretch/>
        </p:blipFill>
        <p:spPr>
          <a:xfrm>
            <a:off x="705468" y="3990934"/>
            <a:ext cx="3265127" cy="10181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2" t="20769" r="15042" b="16294"/>
          <a:stretch/>
        </p:blipFill>
        <p:spPr>
          <a:xfrm>
            <a:off x="7811264" y="3833922"/>
            <a:ext cx="1713781" cy="143881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2" t="20769" r="15042" b="16294"/>
          <a:stretch/>
        </p:blipFill>
        <p:spPr>
          <a:xfrm>
            <a:off x="1596646" y="5020774"/>
            <a:ext cx="1642599" cy="13790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2" t="8129" r="3535" b="16212"/>
          <a:stretch/>
        </p:blipFill>
        <p:spPr>
          <a:xfrm>
            <a:off x="6943108" y="5099621"/>
            <a:ext cx="2337507" cy="14326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615" y="4435746"/>
            <a:ext cx="1189566" cy="9199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522" y="4529437"/>
            <a:ext cx="580042" cy="62412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95" y="5671888"/>
            <a:ext cx="580042" cy="62412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840" y="1759877"/>
            <a:ext cx="1514334" cy="83288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402" y="2905602"/>
            <a:ext cx="1514334" cy="83288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840" y="4195201"/>
            <a:ext cx="1514334" cy="83288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109" y="5339617"/>
            <a:ext cx="1514334" cy="83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093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176</Words>
  <Application>Microsoft Office PowerPoint</Application>
  <PresentationFormat>Широкоэкранный</PresentationFormat>
  <Paragraphs>16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Конспект-презентация занятия по развитию лексико-грамматических категорий и связной речи в старшей группе по теме «Овощи»  </vt:lpstr>
      <vt:lpstr>    ОВОЩИ</vt:lpstr>
      <vt:lpstr>                                 ОВОЩИ</vt:lpstr>
      <vt:lpstr>Где растут овощи?  (Овощи растут в огороде, на грядках)</vt:lpstr>
      <vt:lpstr>Презентация PowerPoint</vt:lpstr>
      <vt:lpstr>Назовите овощи по цветам </vt:lpstr>
      <vt:lpstr>Описание овощей по форме</vt:lpstr>
      <vt:lpstr>             Какой овощ на вкус?</vt:lpstr>
      <vt:lpstr>Описание овоща по схеме</vt:lpstr>
      <vt:lpstr>             Составление рассказа по цепочке . «Огородники».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ОВОЩИ</dc:title>
  <dc:creator>Светлана</dc:creator>
  <cp:lastModifiedBy>вава</cp:lastModifiedBy>
  <cp:revision>38</cp:revision>
  <dcterms:created xsi:type="dcterms:W3CDTF">2018-09-05T07:18:58Z</dcterms:created>
  <dcterms:modified xsi:type="dcterms:W3CDTF">2024-01-22T07:09:43Z</dcterms:modified>
</cp:coreProperties>
</file>