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7" r:id="rId17"/>
    <p:sldId id="278" r:id="rId18"/>
    <p:sldId id="280" r:id="rId19"/>
    <p:sldId id="279" r:id="rId20"/>
    <p:sldId id="282" r:id="rId21"/>
    <p:sldId id="283" r:id="rId22"/>
    <p:sldId id="290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39" d="100"/>
          <a:sy n="39" d="100"/>
        </p:scale>
        <p:origin x="6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26T19:15:36.907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  <p:cm authorId="1" dt="2018-10-26T19:15:50.005" idx="2">
    <p:pos x="7680" y="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26T19:41:30.648" idx="3">
    <p:pos x="7680" y="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764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517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216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871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032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04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41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90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498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38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04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DAEC4-00B9-44AC-8604-168D5552805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26710-A057-4AAF-80E9-DAF9B5366D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550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2.xml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6594" y="889842"/>
            <a:ext cx="100202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i="1" dirty="0">
              <a:solidFill>
                <a:srgbClr val="FF0000"/>
              </a:solidFill>
            </a:endParaRPr>
          </a:p>
          <a:p>
            <a:pPr algn="ctr"/>
            <a:endParaRPr lang="ru-RU" sz="3200" b="1" i="1" dirty="0">
              <a:solidFill>
                <a:srgbClr val="FF0000"/>
              </a:solidFill>
            </a:endParaRPr>
          </a:p>
          <a:p>
            <a:pPr algn="ctr"/>
            <a:r>
              <a:rPr lang="ru-RU" sz="3600" b="1" i="1" dirty="0">
                <a:solidFill>
                  <a:srgbClr val="FF0000"/>
                </a:solidFill>
              </a:rPr>
              <a:t>Презентация по ознакомлению с окружающим миром </a:t>
            </a:r>
          </a:p>
          <a:p>
            <a:pPr algn="ctr"/>
            <a:r>
              <a:rPr lang="ru-RU" sz="3600" b="1" i="1" dirty="0">
                <a:solidFill>
                  <a:srgbClr val="FF0000"/>
                </a:solidFill>
              </a:rPr>
              <a:t>«Транспорт».</a:t>
            </a:r>
          </a:p>
          <a:p>
            <a:pPr algn="ctr"/>
            <a:r>
              <a:rPr lang="ru-RU" sz="3200" b="1" i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ru-RU" sz="3200" b="1" i="1" dirty="0">
              <a:solidFill>
                <a:srgbClr val="FF0000"/>
              </a:solidFill>
            </a:endParaRPr>
          </a:p>
          <a:p>
            <a:pPr algn="ctr"/>
            <a:endParaRPr lang="ru-RU" sz="3200" b="1" i="1" dirty="0">
              <a:solidFill>
                <a:srgbClr val="FF0000"/>
              </a:solidFill>
            </a:endParaRPr>
          </a:p>
          <a:p>
            <a:pPr algn="ctr"/>
            <a:r>
              <a:rPr lang="ru-RU" sz="3200" b="1" i="1" dirty="0">
                <a:solidFill>
                  <a:srgbClr val="FF0000"/>
                </a:solidFill>
              </a:rPr>
              <a:t>                                              </a:t>
            </a:r>
          </a:p>
          <a:p>
            <a:pPr algn="ctr"/>
            <a:r>
              <a:rPr lang="ru-RU" sz="3200" b="1" i="1" dirty="0">
                <a:solidFill>
                  <a:srgbClr val="FF0000"/>
                </a:solidFill>
              </a:rPr>
              <a:t>                                           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154"/>
            <a:ext cx="2916846" cy="58396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555" y="2428823"/>
            <a:ext cx="3164333" cy="442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80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1450"/>
            <a:ext cx="9144000" cy="62657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" y="-249382"/>
            <a:ext cx="3236739" cy="648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6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27" y="689696"/>
            <a:ext cx="7531678" cy="56487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 flipH="1">
            <a:off x="7969827" y="582391"/>
            <a:ext cx="38273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Наземный транспорт – это транспорт, который ездит по земле. Он делится на пассажирский грузовой и специальный</a:t>
            </a:r>
            <a:r>
              <a:rPr lang="ru-RU" sz="2400" b="1" i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122" y="2914868"/>
            <a:ext cx="3887160" cy="29153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3010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450" y="174688"/>
            <a:ext cx="6981379" cy="51747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505379" y="384464"/>
            <a:ext cx="35447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Пассажирский транспорт перевозит людей. Это легковые автомобили, трамваи, троллейбусы, автобусы, маршрутные такси, поезда, электрички, самолеты.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446"/>
            <a:ext cx="2280294" cy="45652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947" y="3800784"/>
            <a:ext cx="3270109" cy="263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16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107" y="1564667"/>
            <a:ext cx="6573123" cy="40747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743993" y="527929"/>
            <a:ext cx="4145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</a:rPr>
              <a:t>Автомобили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3966" y="382012"/>
            <a:ext cx="35952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Легковой автомобиль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По дороге мчится.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А за ним густая пыль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Тучею клубится.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122363"/>
            <a:ext cx="2389774" cy="47844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481" y="1830101"/>
            <a:ext cx="3458140" cy="484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13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27" y="1307640"/>
            <a:ext cx="7102619" cy="48045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182092" y="469154"/>
            <a:ext cx="45200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>
                <a:solidFill>
                  <a:srgbClr val="FF0000"/>
                </a:solidFill>
              </a:rPr>
              <a:t>Трамвай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16153" y="1122363"/>
            <a:ext cx="39169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Стоит машина на пути,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Трамвай звенит: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«Дай мне пройти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Машина, ты имей в виду,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По рельсам строго я иду,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Нельзя свернуть туда – сюда,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Надежно </a:t>
            </a:r>
            <a:r>
              <a:rPr lang="ru-RU" sz="2400" b="1" i="1" dirty="0" err="1">
                <a:solidFill>
                  <a:srgbClr val="FF0000"/>
                </a:solidFill>
              </a:rPr>
              <a:t>держут</a:t>
            </a:r>
            <a:r>
              <a:rPr lang="ru-RU" sz="2400" b="1" i="1" dirty="0">
                <a:solidFill>
                  <a:srgbClr val="FF0000"/>
                </a:solidFill>
              </a:rPr>
              <a:t> провода.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Нельзя мне изменить маршрут,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Не то с маршрута уберут.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А мне нужна работа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Возить людей охота».</a:t>
            </a:r>
          </a:p>
          <a:p>
            <a:pPr algn="ctr"/>
            <a:endParaRPr lang="ru-RU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321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991" y="1199660"/>
            <a:ext cx="7065818" cy="48047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369127" y="207239"/>
            <a:ext cx="4509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>
                <a:solidFill>
                  <a:srgbClr val="FF0000"/>
                </a:solidFill>
              </a:rPr>
              <a:t>Троллейбус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07582" y="142154"/>
            <a:ext cx="34844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Это транспорт городской,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Возит всех, но вот беда: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Он в сторонку «не ногой»,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Едет там, где провода.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1864"/>
            <a:ext cx="2667431" cy="53403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396" y="1465593"/>
            <a:ext cx="3942604" cy="551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16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221" y="1537681"/>
            <a:ext cx="8309264" cy="43818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981016" y="322402"/>
            <a:ext cx="3158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>
                <a:solidFill>
                  <a:srgbClr val="FF0000"/>
                </a:solidFill>
              </a:rPr>
              <a:t>Автобус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4723" y="122167"/>
            <a:ext cx="33890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Что за чудо – длинный дом!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Пассажиров много в нем.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Носит обувь из резины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И питается бензином.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46" y="1030288"/>
            <a:ext cx="2696880" cy="53993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693" y="1848328"/>
            <a:ext cx="3579055" cy="500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853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543" y="896360"/>
            <a:ext cx="9344345" cy="54113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03" y="661410"/>
            <a:ext cx="2937607" cy="588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486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647" y="1535542"/>
            <a:ext cx="8146968" cy="46759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22964" y="394348"/>
            <a:ext cx="247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</a:rPr>
              <a:t>Самосвал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02830" y="137204"/>
            <a:ext cx="32891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Это грузовой автомобиль 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с механическим 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опрокидывающимся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кузовом.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9" y="1197262"/>
            <a:ext cx="2698862" cy="54032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920" y="1375384"/>
            <a:ext cx="4073454" cy="570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75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89280"/>
            <a:ext cx="8239991" cy="48636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138285" y="534167"/>
            <a:ext cx="1957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</a:rPr>
              <a:t>Грузовик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80999" y="96061"/>
            <a:ext cx="26631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Грузовик отличается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от самосвала тем,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что его кузов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не опрокидывается.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716" y="1078780"/>
            <a:ext cx="2739501" cy="54846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233" y="1180498"/>
            <a:ext cx="4025036" cy="563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0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834" y="1573595"/>
            <a:ext cx="7843859" cy="46572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004880" y="161446"/>
            <a:ext cx="50016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Это машина в движении спорая –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«Скорая помощь», а попросту – «скорая»,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Если вдруг с кем – то недуг приключится,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«Скорая помощь» на выручку мчится.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9644"/>
            <a:ext cx="2728200" cy="54620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618" y="1319644"/>
            <a:ext cx="3956763" cy="553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36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812" y="924407"/>
            <a:ext cx="7936057" cy="43333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281143" y="5403801"/>
            <a:ext cx="31373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Спешит машина красная,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Не выключая фар,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На службу на опасную,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Спешит тушить пожар!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81812" y="322255"/>
            <a:ext cx="8064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>
                <a:solidFill>
                  <a:srgbClr val="FF0000"/>
                </a:solidFill>
              </a:rPr>
              <a:t>Пожарная – специальная машина для тушения пожаров.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32" y="553087"/>
            <a:ext cx="2684735" cy="53749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840" y="783920"/>
            <a:ext cx="4384657" cy="613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46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05" y="706582"/>
            <a:ext cx="7089262" cy="48501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766508" y="236788"/>
            <a:ext cx="33298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Полицейская машина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Не щадя колеса, шины,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Если горе иль беда,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Помогает нам всегда.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5" y="470165"/>
            <a:ext cx="2658769" cy="53230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124" y="1656748"/>
            <a:ext cx="3715926" cy="520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56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20" y="1122364"/>
            <a:ext cx="8075251" cy="51376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198991" y="411455"/>
            <a:ext cx="41528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</a:rPr>
              <a:t>Поливальная машина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34283" y="120107"/>
            <a:ext cx="326743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С оранжевым боком,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С оранжевым светом,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Машина проедет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По улицам летом.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Она подметает,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И чистит, и моет,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И снег убирает,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Но только зимою.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971" y="3690906"/>
            <a:ext cx="3454503" cy="278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02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982" y="644236"/>
            <a:ext cx="7426036" cy="55695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85" y="280555"/>
            <a:ext cx="3040508" cy="60872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424" y="1215735"/>
            <a:ext cx="3830561" cy="536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57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074" y="1679404"/>
            <a:ext cx="7288226" cy="45551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568950" y="109744"/>
            <a:ext cx="45110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Самолет летит красиво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В небе белой ленточкой,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Словно чертит мелом в синем,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Маленькая девочка.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81" y="1473895"/>
            <a:ext cx="2422574" cy="48501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34154" y="733366"/>
            <a:ext cx="2073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</a:rPr>
              <a:t>Самолет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878" y="1543245"/>
            <a:ext cx="3746056" cy="524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27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837" y="1177513"/>
            <a:ext cx="6276108" cy="47070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807356" y="323199"/>
            <a:ext cx="21250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Вертолет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386" y="562904"/>
            <a:ext cx="3804234" cy="37188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69488" y="123144"/>
            <a:ext cx="427341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Без разгона ввысь взлетает, 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Стрекозу напоминает,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Отправляется в полет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Быстроходный вертолет.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37" y="907974"/>
            <a:ext cx="2538162" cy="50815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506" y="1623620"/>
            <a:ext cx="3829557" cy="536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92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571499"/>
            <a:ext cx="7883236" cy="59124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4" y="197425"/>
            <a:ext cx="3090968" cy="61882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888" y="1745671"/>
            <a:ext cx="3385147" cy="47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766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060" y="1487672"/>
            <a:ext cx="7064651" cy="47121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824691" y="476032"/>
            <a:ext cx="142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</a:rPr>
              <a:t>Лодка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87617" y="14367"/>
            <a:ext cx="43043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Сели в лодку, взяли весла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Я стараюсь, что есть сил.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Мне грести совсем не просто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Без руля и без </a:t>
            </a:r>
            <a:r>
              <a:rPr lang="ru-RU" sz="2400" b="1" i="1" dirty="0" err="1">
                <a:solidFill>
                  <a:srgbClr val="FF0000"/>
                </a:solidFill>
              </a:rPr>
              <a:t>вертил</a:t>
            </a:r>
            <a:r>
              <a:rPr lang="ru-RU" sz="2400" b="1" i="1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2" y="1214019"/>
            <a:ext cx="2444546" cy="48941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140" y="1683143"/>
            <a:ext cx="3635948" cy="508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07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539648" y="215753"/>
            <a:ext cx="342452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Старый пароход не зря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Дедом я зову.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Через реки и моря – 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Всюду проплыву.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А по Волге, вверх и вниз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Отвезу я вас в круиз.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301" y="1369915"/>
            <a:ext cx="6891347" cy="44719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558862" y="314832"/>
            <a:ext cx="1824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Теплоход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648" y="2355129"/>
            <a:ext cx="3253792" cy="45543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9" y="1122363"/>
            <a:ext cx="2472548" cy="495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76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4924" y="2311200"/>
            <a:ext cx="60468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a_Simpler" panose="040D0804020B03060204" pitchFamily="82" charset="-52"/>
                <a:cs typeface="Aharoni" panose="02010803020104030203" pitchFamily="2" charset="-79"/>
              </a:rPr>
              <a:t>Спасибо за внимание!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2" y="963828"/>
            <a:ext cx="11228176" cy="56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807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393</Words>
  <Application>Microsoft Office PowerPoint</Application>
  <PresentationFormat>Широкоэкранный</PresentationFormat>
  <Paragraphs>93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a_Simpler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вава</cp:lastModifiedBy>
  <cp:revision>198</cp:revision>
  <dcterms:created xsi:type="dcterms:W3CDTF">2018-10-25T19:42:09Z</dcterms:created>
  <dcterms:modified xsi:type="dcterms:W3CDTF">2024-01-22T07:01:42Z</dcterms:modified>
</cp:coreProperties>
</file>