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57" r:id="rId10"/>
    <p:sldId id="258" r:id="rId11"/>
    <p:sldId id="259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571876"/>
            <a:ext cx="6643734" cy="2714644"/>
          </a:xfrm>
        </p:spPr>
        <p:txBody>
          <a:bodyPr>
            <a:normAutofit/>
          </a:bodyPr>
          <a:lstStyle/>
          <a:p>
            <a:r>
              <a:rPr lang="ru-RU" sz="2000" b="0" cap="none" dirty="0" smtClean="0">
                <a:solidFill>
                  <a:schemeClr val="tx1"/>
                </a:solidFill>
                <a:latin typeface="Century Gothic" pitchFamily="34" charset="0"/>
              </a:rPr>
              <a:t>Тренинг </a:t>
            </a:r>
          </a:p>
          <a:p>
            <a:r>
              <a:rPr lang="ru-RU" sz="2000" b="0" cap="none" dirty="0" smtClean="0">
                <a:solidFill>
                  <a:schemeClr val="tx1"/>
                </a:solidFill>
                <a:latin typeface="Century Gothic" pitchFamily="34" charset="0"/>
              </a:rPr>
              <a:t>для студентов 4 курса</a:t>
            </a:r>
          </a:p>
          <a:p>
            <a:endParaRPr lang="ru-RU" sz="1800" b="0" cap="none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endParaRPr lang="ru-RU" sz="1800" b="0" cap="none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endParaRPr lang="ru-RU" sz="1800" b="0" cap="none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endParaRPr lang="ru-RU" sz="1400" b="0" cap="none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r>
              <a:rPr lang="ru-RU" sz="1400" b="0" cap="none" dirty="0" smtClean="0">
                <a:solidFill>
                  <a:schemeClr val="tx1"/>
                </a:solidFill>
                <a:latin typeface="Century Gothic" pitchFamily="34" charset="0"/>
              </a:rPr>
              <a:t>ГБПОУ «Троицкий педагогический колледж»</a:t>
            </a:r>
            <a:endParaRPr lang="ru-RU" sz="1400" b="0" cap="none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71612"/>
            <a:ext cx="7958166" cy="1814524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Century Gothic" pitchFamily="34" charset="0"/>
              </a:rPr>
              <a:t>13.03.2023</a:t>
            </a:r>
            <a:br>
              <a:rPr lang="ru-RU" sz="2400" dirty="0" smtClean="0">
                <a:latin typeface="Century Gothic" pitchFamily="34" charset="0"/>
              </a:rPr>
            </a:br>
            <a:r>
              <a:rPr lang="ru-RU" sz="4800" dirty="0" smtClean="0">
                <a:latin typeface="Century Gothic" pitchFamily="34" charset="0"/>
              </a:rPr>
              <a:t/>
            </a:r>
            <a:br>
              <a:rPr lang="ru-RU" sz="4800" dirty="0" smtClean="0">
                <a:latin typeface="Century Gothic" pitchFamily="34" charset="0"/>
              </a:rPr>
            </a:br>
            <a:r>
              <a:rPr lang="ru-RU" sz="5300" dirty="0" smtClean="0">
                <a:latin typeface="Century Gothic" pitchFamily="34" charset="0"/>
              </a:rPr>
              <a:t>Уверенное поведение </a:t>
            </a:r>
            <a:endParaRPr lang="ru-RU" sz="48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entury Gothic" pitchFamily="34" charset="0"/>
              </a:rPr>
              <a:t>Как выглядеть уверенно в любой ситуации?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lnSpcReduction="10000"/>
          </a:bodyPr>
          <a:lstStyle/>
          <a:p>
            <a:pPr fontAlgn="base">
              <a:buNone/>
            </a:pPr>
            <a:r>
              <a:rPr lang="ru-RU" b="1" i="1" dirty="0" smtClean="0">
                <a:latin typeface="Century Gothic" pitchFamily="34" charset="0"/>
              </a:rPr>
              <a:t>2) Зрительный контакт</a:t>
            </a:r>
            <a:endParaRPr lang="ru-RU" dirty="0" smtClean="0">
              <a:latin typeface="Century Gothic" pitchFamily="34" charset="0"/>
            </a:endParaRPr>
          </a:p>
          <a:p>
            <a:pPr fontAlgn="base"/>
            <a:r>
              <a:rPr lang="ru-RU" dirty="0" smtClean="0">
                <a:latin typeface="Century Gothic" pitchFamily="34" charset="0"/>
              </a:rPr>
              <a:t>Зачастую отсутствие зрительного контакта в диалоге может привести к угасанию общения между людьми и даже к ухудшению отношений. </a:t>
            </a:r>
            <a:r>
              <a:rPr lang="ru-RU" dirty="0" smtClean="0">
                <a:latin typeface="Century Gothic" pitchFamily="34" charset="0"/>
              </a:rPr>
              <a:t>Не </a:t>
            </a:r>
            <a:r>
              <a:rPr lang="ru-RU" dirty="0" smtClean="0">
                <a:latin typeface="Century Gothic" pitchFamily="34" charset="0"/>
              </a:rPr>
              <a:t>бойтесь смотреть собеседнику в глаза при разговоре, так вы продемонстрируете свою уверенность</a:t>
            </a:r>
          </a:p>
          <a:p>
            <a:pPr fontAlgn="base"/>
            <a:r>
              <a:rPr lang="ru-RU" dirty="0" smtClean="0">
                <a:latin typeface="Century Gothic" pitchFamily="34" charset="0"/>
              </a:rPr>
              <a:t>Соблюдайте правило </a:t>
            </a:r>
            <a:r>
              <a:rPr lang="ru-RU" b="1" dirty="0" smtClean="0">
                <a:latin typeface="Century Gothic" pitchFamily="34" charset="0"/>
              </a:rPr>
              <a:t>80 на 20</a:t>
            </a:r>
            <a:r>
              <a:rPr lang="ru-RU" dirty="0" smtClean="0">
                <a:latin typeface="Century Gothic" pitchFamily="34" charset="0"/>
              </a:rPr>
              <a:t>: </a:t>
            </a:r>
          </a:p>
          <a:p>
            <a:pPr fontAlgn="base">
              <a:buNone/>
            </a:pPr>
            <a:r>
              <a:rPr lang="ru-RU" dirty="0" smtClean="0">
                <a:latin typeface="Century Gothic" pitchFamily="34" charset="0"/>
              </a:rPr>
              <a:t>    80% времени смотрите на собеседника, </a:t>
            </a:r>
          </a:p>
          <a:p>
            <a:pPr fontAlgn="base">
              <a:buNone/>
            </a:pPr>
            <a:r>
              <a:rPr lang="ru-RU" dirty="0" smtClean="0">
                <a:latin typeface="Century Gothic" pitchFamily="34" charset="0"/>
              </a:rPr>
              <a:t>    20% – в сторону</a:t>
            </a:r>
            <a:endParaRPr lang="ru-RU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entury Gothic" pitchFamily="34" charset="0"/>
              </a:rPr>
              <a:t>Как выглядеть уверенно в любой ситуации?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428736"/>
            <a:ext cx="8329642" cy="4972072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b="1" i="1" dirty="0" smtClean="0">
                <a:latin typeface="Century Gothic" pitchFamily="34" charset="0"/>
              </a:rPr>
              <a:t>3) Положение рук</a:t>
            </a:r>
            <a:endParaRPr lang="ru-RU" dirty="0" smtClean="0">
              <a:latin typeface="Century Gothic" pitchFamily="34" charset="0"/>
            </a:endParaRPr>
          </a:p>
          <a:p>
            <a:pPr fontAlgn="base"/>
            <a:r>
              <a:rPr lang="ru-RU" i="1" dirty="0" smtClean="0">
                <a:latin typeface="Century Gothic" pitchFamily="34" charset="0"/>
              </a:rPr>
              <a:t>Рука </a:t>
            </a:r>
            <a:r>
              <a:rPr lang="ru-RU" i="1" dirty="0" smtClean="0">
                <a:latin typeface="Century Gothic" pitchFamily="34" charset="0"/>
              </a:rPr>
              <a:t>у рта</a:t>
            </a:r>
            <a:r>
              <a:rPr lang="ru-RU" dirty="0" smtClean="0">
                <a:latin typeface="Century Gothic" pitchFamily="34" charset="0"/>
              </a:rPr>
              <a:t> – вы хотите, что-то сказать, но не можете, вы не совсем уверены в необходимости выражения собственного мнения</a:t>
            </a:r>
          </a:p>
          <a:p>
            <a:pPr fontAlgn="base"/>
            <a:r>
              <a:rPr lang="ru-RU" i="1" dirty="0" smtClean="0">
                <a:latin typeface="Century Gothic" pitchFamily="34" charset="0"/>
              </a:rPr>
              <a:t>Потирание шеи сзади или мочки уха</a:t>
            </a:r>
            <a:r>
              <a:rPr lang="ru-RU" dirty="0" smtClean="0">
                <a:latin typeface="Century Gothic" pitchFamily="34" charset="0"/>
              </a:rPr>
              <a:t> - вы очень сомневаетесь в себе и не совсем понимаете происходящее, теряетесь и не знаете, что ответить</a:t>
            </a:r>
          </a:p>
          <a:p>
            <a:pPr fontAlgn="base"/>
            <a:r>
              <a:rPr lang="ru-RU" i="1" dirty="0" smtClean="0">
                <a:latin typeface="Century Gothic" pitchFamily="34" charset="0"/>
              </a:rPr>
              <a:t>Избегание зрительного контакта</a:t>
            </a:r>
            <a:r>
              <a:rPr lang="ru-RU" dirty="0" smtClean="0">
                <a:latin typeface="Century Gothic" pitchFamily="34" charset="0"/>
              </a:rPr>
              <a:t> - вы обманываете или что-то скрываете</a:t>
            </a:r>
          </a:p>
          <a:p>
            <a:pPr fontAlgn="base"/>
            <a:r>
              <a:rPr lang="ru-RU" i="1" dirty="0" smtClean="0">
                <a:latin typeface="Century Gothic" pitchFamily="34" charset="0"/>
              </a:rPr>
              <a:t>Повторение одних и тех же действий </a:t>
            </a:r>
            <a:r>
              <a:rPr lang="ru-RU" dirty="0" smtClean="0">
                <a:latin typeface="Century Gothic" pitchFamily="34" charset="0"/>
              </a:rPr>
              <a:t>(постукивание, переминание с ноги на ногу, подергивание ногой) –свидетельствуют о нервозности и тревоге</a:t>
            </a:r>
            <a:endParaRPr lang="ru-RU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entury Gothic" pitchFamily="34" charset="0"/>
              </a:rPr>
              <a:t>Как выглядеть уверенно в любой ситуации?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8572560" cy="4786346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i="1" dirty="0" smtClean="0">
                <a:latin typeface="Century Gothic" pitchFamily="34" charset="0"/>
              </a:rPr>
              <a:t>Складывание пальцев «домиком» </a:t>
            </a:r>
            <a:r>
              <a:rPr lang="ru-RU" dirty="0" smtClean="0">
                <a:latin typeface="Century Gothic" pitchFamily="34" charset="0"/>
              </a:rPr>
              <a:t>– вы уверены в своей позиции, не боитесь ответственности и достаточно сильны психологически</a:t>
            </a:r>
          </a:p>
          <a:p>
            <a:pPr fontAlgn="base"/>
            <a:r>
              <a:rPr lang="ru-RU" i="1" dirty="0" smtClean="0">
                <a:latin typeface="Century Gothic" pitchFamily="34" charset="0"/>
              </a:rPr>
              <a:t>Руки за головой, плечи расправлены</a:t>
            </a:r>
            <a:r>
              <a:rPr lang="ru-RU" dirty="0" smtClean="0">
                <a:latin typeface="Century Gothic" pitchFamily="34" charset="0"/>
              </a:rPr>
              <a:t> – вы открыты перед окружающим миром, застать вас врасплох крайне сложно, вы показываете свое превосходство над собеседниками</a:t>
            </a:r>
          </a:p>
          <a:p>
            <a:pPr fontAlgn="base"/>
            <a:r>
              <a:rPr lang="ru-RU" i="1" dirty="0" smtClean="0">
                <a:latin typeface="Century Gothic" pitchFamily="34" charset="0"/>
              </a:rPr>
              <a:t>Руки на бедрах</a:t>
            </a:r>
            <a:r>
              <a:rPr lang="ru-RU" dirty="0" smtClean="0">
                <a:latin typeface="Century Gothic" pitchFamily="34" charset="0"/>
              </a:rPr>
              <a:t> – вы целеустремленный человек, готовы сразу же взяться за работу и хотите достичь самых больших высот кратчайшим путем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Читаем  человека</a:t>
            </a:r>
            <a:endParaRPr lang="ru-RU" dirty="0"/>
          </a:p>
        </p:txBody>
      </p:sp>
      <p:pic>
        <p:nvPicPr>
          <p:cNvPr id="1026" name="Picture 2" descr="I:\метод материал\2022-23\март\уверен\262865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67744" y="1527175"/>
            <a:ext cx="45720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Читаем  человека</a:t>
            </a:r>
            <a:endParaRPr lang="ru-RU" dirty="0"/>
          </a:p>
        </p:txBody>
      </p:sp>
      <p:pic>
        <p:nvPicPr>
          <p:cNvPr id="2050" name="Picture 2" descr="I:\метод материал\2022-23\март\уверен\1666149517_43-mykaleidoscope-ru-p-uverennii-chelovek-pinterest-4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31325" y="1527175"/>
            <a:ext cx="6844837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Читаем  человека</a:t>
            </a:r>
            <a:endParaRPr lang="ru-RU" dirty="0"/>
          </a:p>
        </p:txBody>
      </p:sp>
      <p:pic>
        <p:nvPicPr>
          <p:cNvPr id="3074" name="Picture 2" descr="I:\метод материал\2022-23\март\уверен\1666176706_38-mykaleidoscope-ru-p-neuverennii-chelovek-pinterest-4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06298" y="1527175"/>
            <a:ext cx="3094892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Читаем  человека</a:t>
            </a:r>
            <a:endParaRPr lang="ru-RU" dirty="0"/>
          </a:p>
        </p:txBody>
      </p:sp>
      <p:pic>
        <p:nvPicPr>
          <p:cNvPr id="4098" name="Picture 2" descr="I:\метод материал\2022-23\март\уверен\1666149602_22-mykaleidoscope-ru-p-uverennii-chelovek-pinterest-2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84164" y="1527175"/>
            <a:ext cx="4939159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Читаем  человека</a:t>
            </a:r>
            <a:endParaRPr lang="ru-RU" dirty="0"/>
          </a:p>
        </p:txBody>
      </p:sp>
      <p:pic>
        <p:nvPicPr>
          <p:cNvPr id="5122" name="Picture 2" descr="I:\метод материал\2022-23\март\уверен\1666176785_8-mykaleidoscope-ru-p-neuverennii-chelovek-pinterest-1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66682" y="1527175"/>
            <a:ext cx="3974123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Читаем  человека</a:t>
            </a:r>
            <a:endParaRPr lang="ru-RU" dirty="0"/>
          </a:p>
        </p:txBody>
      </p:sp>
      <p:pic>
        <p:nvPicPr>
          <p:cNvPr id="6146" name="Picture 2" descr="I:\метод материал\2022-23\март\уверен\cute-young-woman-in-casual-wear-outdoor_624325-112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57857" y="1527175"/>
            <a:ext cx="4191773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Читаем  человека</a:t>
            </a:r>
            <a:endParaRPr lang="ru-RU" dirty="0"/>
          </a:p>
        </p:txBody>
      </p:sp>
      <p:pic>
        <p:nvPicPr>
          <p:cNvPr id="7170" name="Picture 2" descr="I:\метод материал\2022-23\март\уверен\young-businesswoman-in-black-suit-looks-confident-and-pointing-herself_114579-1506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0477" y="1527175"/>
            <a:ext cx="6006534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entury Gothic" pitchFamily="34" charset="0"/>
                <a:ea typeface="Batang" pitchFamily="18" charset="-127"/>
              </a:rPr>
              <a:t>Как выглядеть уверенно в любой ситуации?</a:t>
            </a:r>
            <a:endParaRPr lang="ru-RU" b="1" dirty="0">
              <a:latin typeface="Century Gothic" pitchFamily="34" charset="0"/>
              <a:ea typeface="Batang" pitchFamily="18" charset="-127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643050"/>
            <a:ext cx="8329642" cy="4525963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sz="3000" b="1" i="1" dirty="0" smtClean="0">
                <a:latin typeface="Century Gothic" pitchFamily="34" charset="0"/>
                <a:ea typeface="Batang" pitchFamily="18" charset="-127"/>
              </a:rPr>
              <a:t>1) Улыбка – ключ к уверенности</a:t>
            </a:r>
            <a:endParaRPr lang="ru-RU" sz="3000" dirty="0" smtClean="0">
              <a:latin typeface="Century Gothic" pitchFamily="34" charset="0"/>
              <a:ea typeface="Batang" pitchFamily="18" charset="-127"/>
            </a:endParaRPr>
          </a:p>
          <a:p>
            <a:pPr fontAlgn="base"/>
            <a:r>
              <a:rPr lang="ru-RU" sz="3000" dirty="0" smtClean="0">
                <a:latin typeface="Century Gothic" pitchFamily="34" charset="0"/>
                <a:ea typeface="Batang" pitchFamily="18" charset="-127"/>
              </a:rPr>
              <a:t>Если в разговоре вы слегка улыбаетесь, значит, скорее всего, вы спокойны и уверенны в себе </a:t>
            </a:r>
          </a:p>
          <a:p>
            <a:pPr fontAlgn="base"/>
            <a:r>
              <a:rPr lang="ru-RU" sz="3000" dirty="0" smtClean="0">
                <a:latin typeface="Century Gothic" pitchFamily="34" charset="0"/>
                <a:ea typeface="Batang" pitchFamily="18" charset="-127"/>
              </a:rPr>
              <a:t>Улыбка сделает вас не только более привлекательным для окружающих, но и уменьшит уровень напряжения в разговоре. </a:t>
            </a:r>
          </a:p>
          <a:p>
            <a:pPr fontAlgn="base"/>
            <a:r>
              <a:rPr lang="ru-RU" sz="3000" dirty="0" smtClean="0">
                <a:latin typeface="Century Gothic" pitchFamily="34" charset="0"/>
                <a:ea typeface="Batang" pitchFamily="18" charset="-127"/>
              </a:rPr>
              <a:t>Улыбайтесь и ваше тело будет более расслабленно, уровень стресса снизится, вы почувствуете себя счастливыми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</TotalTime>
  <Words>182</Words>
  <PresentationFormat>Экран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13.03.2023  Уверенное поведение </vt:lpstr>
      <vt:lpstr>Читаем  человека</vt:lpstr>
      <vt:lpstr>Читаем  человека</vt:lpstr>
      <vt:lpstr>Читаем  человека</vt:lpstr>
      <vt:lpstr>Читаем  человека</vt:lpstr>
      <vt:lpstr>Читаем  человека</vt:lpstr>
      <vt:lpstr>Читаем  человека</vt:lpstr>
      <vt:lpstr>Читаем  человека</vt:lpstr>
      <vt:lpstr>Как выглядеть уверенно в любой ситуации?</vt:lpstr>
      <vt:lpstr>Как выглядеть уверенно в любой ситуации?</vt:lpstr>
      <vt:lpstr>Как выглядеть уверенно в любой ситуации?</vt:lpstr>
      <vt:lpstr>Как выглядеть уверенно в любой ситуации?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5</cp:revision>
  <dcterms:created xsi:type="dcterms:W3CDTF">2023-03-13T03:44:10Z</dcterms:created>
  <dcterms:modified xsi:type="dcterms:W3CDTF">2023-03-13T08:46:26Z</dcterms:modified>
</cp:coreProperties>
</file>