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embeddedFontLst>
    <p:embeddedFont>
      <p:font typeface="Akrobat Black" panose="00000A00000000000000" pitchFamily="50" charset="-52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2E75B6"/>
    <a:srgbClr val="ECF3FA"/>
    <a:srgbClr val="F2F7FC"/>
    <a:srgbClr val="EE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FE01E-BAB4-43DF-8222-21B14AA4E3D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984297-BA1D-49EE-8995-9804AA536237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Введение</a:t>
          </a:r>
        </a:p>
      </dgm:t>
    </dgm:pt>
    <dgm:pt modelId="{25D41307-948D-424A-8EA4-0B5E05F09160}" type="parTrans" cxnId="{A147DEEA-FEA7-46E0-9B2F-012E63065F2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8AC7E-585E-4B22-A8AB-CDC9DEBAA143}" type="sibTrans" cxnId="{A147DEEA-FEA7-46E0-9B2F-012E63065F2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9C869-188C-47AB-9D17-82990A135E33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профилактической работы в сфере информационной гигиены.</a:t>
          </a:r>
        </a:p>
      </dgm:t>
    </dgm:pt>
    <dgm:pt modelId="{3688BCEC-6B04-4230-9418-840E95F803B1}" type="parTrans" cxnId="{A9A16351-5ACB-42AD-8D64-EA2F22E4C5D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69769-D9D0-4E1A-9A83-061BCCD8457B}" type="sibTrans" cxnId="{A9A16351-5ACB-42AD-8D64-EA2F22E4C5D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33DEE-08D1-49FB-A7F6-9EABF47F5ADE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Виды и формы профилактических мероприятий.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55E8F-04D2-4209-9E5B-EB8C39ABCC17}" type="parTrans" cxnId="{7FF30A86-F76D-4355-B212-E3B69E9F89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3392D-9EBB-4C4F-ADF6-8EF7575EFF76}" type="sibTrans" cxnId="{7FF30A86-F76D-4355-B212-E3B69E9F899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9FA056-FF4A-49B8-95F4-A832E4FA182A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формирования информационной гигиены в молодёжной среде.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7FFFF7-A80E-41B1-9962-649578A66FDA}" type="parTrans" cxnId="{14297DD0-8B9F-45DB-8AF0-59A9E0965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29043-6537-4215-98B8-FF009B319A1F}" type="sibTrans" cxnId="{14297DD0-8B9F-45DB-8AF0-59A9E0965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D11ED-B536-48E7-9335-0462FF7A23AF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Основные выводы.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A5275-5225-473C-A5F9-18005C103BC1}" type="parTrans" cxnId="{8839F970-3EBF-4178-9D60-8B298BE296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AB474-30BF-402D-8C2E-B7F969C42B07}" type="sibTrans" cxnId="{8839F970-3EBF-4178-9D60-8B298BE296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6DBFD-BF03-4B13-8D19-5DC541BF44AF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Заключение.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0618A-1F16-44F2-91C1-EB191E105886}" type="parTrans" cxnId="{1F5BE560-57C0-46C0-8ADB-CA013AD477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D267A-0C67-4542-967B-F1BE5934D7E6}" type="sibTrans" cxnId="{1F5BE560-57C0-46C0-8ADB-CA013AD477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B27F6-6F08-4D72-8F26-DC864A3BB1B6}">
      <dgm:prSet/>
      <dgm:spPr/>
      <dgm:t>
        <a:bodyPr/>
        <a:lstStyle/>
        <a:p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Список использованных источников.</a:t>
          </a:r>
          <a:endParaRPr lang="ru-RU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68EF3-474E-47A9-B826-5D08309D413A}" type="parTrans" cxnId="{AAA702E6-A009-40B3-9DEE-0A878B08EE5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F2E7F-AD6A-4362-A4CA-CC98650E32CC}" type="sibTrans" cxnId="{AAA702E6-A009-40B3-9DEE-0A878B08EE5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A1024-8527-4306-A095-5BFE3CD56DC8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Алгоритм профилактической работы в сфере информационной гигиены.</a:t>
          </a:r>
        </a:p>
      </dgm:t>
    </dgm:pt>
    <dgm:pt modelId="{192B23A5-374A-4860-B2D7-CB82DF0087E5}" type="parTrans" cxnId="{618C0875-5DBF-4591-93DD-B93DE533488D}">
      <dgm:prSet/>
      <dgm:spPr/>
      <dgm:t>
        <a:bodyPr/>
        <a:lstStyle/>
        <a:p>
          <a:endParaRPr lang="ru-RU"/>
        </a:p>
      </dgm:t>
    </dgm:pt>
    <dgm:pt modelId="{4E5D9D05-ADBF-4756-B260-D62477024676}" type="sibTrans" cxnId="{618C0875-5DBF-4591-93DD-B93DE533488D}">
      <dgm:prSet/>
      <dgm:spPr/>
      <dgm:t>
        <a:bodyPr/>
        <a:lstStyle/>
        <a:p>
          <a:endParaRPr lang="ru-RU"/>
        </a:p>
      </dgm:t>
    </dgm:pt>
    <dgm:pt modelId="{6D1C65C6-BA34-4538-B8F2-328942C3C676}" type="pres">
      <dgm:prSet presAssocID="{49FFE01E-BAB4-43DF-8222-21B14AA4E3D6}" presName="vert0" presStyleCnt="0">
        <dgm:presLayoutVars>
          <dgm:dir/>
          <dgm:animOne val="branch"/>
          <dgm:animLvl val="lvl"/>
        </dgm:presLayoutVars>
      </dgm:prSet>
      <dgm:spPr/>
    </dgm:pt>
    <dgm:pt modelId="{D7A78B28-9D09-40EE-BF3B-C2B4B5AFC6AA}" type="pres">
      <dgm:prSet presAssocID="{BE984297-BA1D-49EE-8995-9804AA536237}" presName="thickLine" presStyleLbl="alignNode1" presStyleIdx="0" presStyleCnt="8"/>
      <dgm:spPr/>
    </dgm:pt>
    <dgm:pt modelId="{FFAE354A-956D-4068-8FD1-638474A324FF}" type="pres">
      <dgm:prSet presAssocID="{BE984297-BA1D-49EE-8995-9804AA536237}" presName="horz1" presStyleCnt="0"/>
      <dgm:spPr/>
    </dgm:pt>
    <dgm:pt modelId="{E3795C82-01B3-4BEF-89F0-571C7F74915A}" type="pres">
      <dgm:prSet presAssocID="{BE984297-BA1D-49EE-8995-9804AA536237}" presName="tx1" presStyleLbl="revTx" presStyleIdx="0" presStyleCnt="8"/>
      <dgm:spPr/>
    </dgm:pt>
    <dgm:pt modelId="{E6431E1E-C614-42C4-98DD-A3FF459BC591}" type="pres">
      <dgm:prSet presAssocID="{BE984297-BA1D-49EE-8995-9804AA536237}" presName="vert1" presStyleCnt="0"/>
      <dgm:spPr/>
    </dgm:pt>
    <dgm:pt modelId="{7108231B-CC72-412B-8F8A-2C1AFA581EC9}" type="pres">
      <dgm:prSet presAssocID="{C59A1024-8527-4306-A095-5BFE3CD56DC8}" presName="thickLine" presStyleLbl="alignNode1" presStyleIdx="1" presStyleCnt="8"/>
      <dgm:spPr/>
    </dgm:pt>
    <dgm:pt modelId="{B3ACDD94-B325-48CC-A28D-EB684F61C5C7}" type="pres">
      <dgm:prSet presAssocID="{C59A1024-8527-4306-A095-5BFE3CD56DC8}" presName="horz1" presStyleCnt="0"/>
      <dgm:spPr/>
    </dgm:pt>
    <dgm:pt modelId="{FFD08AC6-9394-4748-AA5C-A6E5A53EE100}" type="pres">
      <dgm:prSet presAssocID="{C59A1024-8527-4306-A095-5BFE3CD56DC8}" presName="tx1" presStyleLbl="revTx" presStyleIdx="1" presStyleCnt="8"/>
      <dgm:spPr/>
    </dgm:pt>
    <dgm:pt modelId="{FD733F5C-0A53-499A-AF63-004EC7B4CDFD}" type="pres">
      <dgm:prSet presAssocID="{C59A1024-8527-4306-A095-5BFE3CD56DC8}" presName="vert1" presStyleCnt="0"/>
      <dgm:spPr/>
    </dgm:pt>
    <dgm:pt modelId="{6DE9D195-A0B3-487D-A7D5-30C889DECF5E}" type="pres">
      <dgm:prSet presAssocID="{09A9C869-188C-47AB-9D17-82990A135E33}" presName="thickLine" presStyleLbl="alignNode1" presStyleIdx="2" presStyleCnt="8"/>
      <dgm:spPr/>
    </dgm:pt>
    <dgm:pt modelId="{F0AF3CDA-0C1C-456B-B284-F75E80B5DE81}" type="pres">
      <dgm:prSet presAssocID="{09A9C869-188C-47AB-9D17-82990A135E33}" presName="horz1" presStyleCnt="0"/>
      <dgm:spPr/>
    </dgm:pt>
    <dgm:pt modelId="{EFEDA9E6-CE10-4E66-B357-A7173C721EFD}" type="pres">
      <dgm:prSet presAssocID="{09A9C869-188C-47AB-9D17-82990A135E33}" presName="tx1" presStyleLbl="revTx" presStyleIdx="2" presStyleCnt="8"/>
      <dgm:spPr/>
    </dgm:pt>
    <dgm:pt modelId="{1DE1FDC1-66D1-4A2E-A375-D8B8FD3DF8DA}" type="pres">
      <dgm:prSet presAssocID="{09A9C869-188C-47AB-9D17-82990A135E33}" presName="vert1" presStyleCnt="0"/>
      <dgm:spPr/>
    </dgm:pt>
    <dgm:pt modelId="{7813B63D-E5DE-454F-8348-9B916D55DFAC}" type="pres">
      <dgm:prSet presAssocID="{9C933DEE-08D1-49FB-A7F6-9EABF47F5ADE}" presName="thickLine" presStyleLbl="alignNode1" presStyleIdx="3" presStyleCnt="8"/>
      <dgm:spPr/>
    </dgm:pt>
    <dgm:pt modelId="{25C777F4-7678-4BE4-96AD-34D21D4E07F8}" type="pres">
      <dgm:prSet presAssocID="{9C933DEE-08D1-49FB-A7F6-9EABF47F5ADE}" presName="horz1" presStyleCnt="0"/>
      <dgm:spPr/>
    </dgm:pt>
    <dgm:pt modelId="{0DD9629D-13F2-4944-B911-88B923EBEE18}" type="pres">
      <dgm:prSet presAssocID="{9C933DEE-08D1-49FB-A7F6-9EABF47F5ADE}" presName="tx1" presStyleLbl="revTx" presStyleIdx="3" presStyleCnt="8"/>
      <dgm:spPr/>
    </dgm:pt>
    <dgm:pt modelId="{77B3361F-50E9-434A-B07D-80EB3B8E29FF}" type="pres">
      <dgm:prSet presAssocID="{9C933DEE-08D1-49FB-A7F6-9EABF47F5ADE}" presName="vert1" presStyleCnt="0"/>
      <dgm:spPr/>
    </dgm:pt>
    <dgm:pt modelId="{BF14B976-B633-47F6-BDDC-AF226E179EF6}" type="pres">
      <dgm:prSet presAssocID="{7B9FA056-FF4A-49B8-95F4-A832E4FA182A}" presName="thickLine" presStyleLbl="alignNode1" presStyleIdx="4" presStyleCnt="8"/>
      <dgm:spPr/>
    </dgm:pt>
    <dgm:pt modelId="{5594F61F-0FC0-4A78-BB2C-C764ED7D74FA}" type="pres">
      <dgm:prSet presAssocID="{7B9FA056-FF4A-49B8-95F4-A832E4FA182A}" presName="horz1" presStyleCnt="0"/>
      <dgm:spPr/>
    </dgm:pt>
    <dgm:pt modelId="{28490B4F-97B8-4B8F-89FC-8C451D375214}" type="pres">
      <dgm:prSet presAssocID="{7B9FA056-FF4A-49B8-95F4-A832E4FA182A}" presName="tx1" presStyleLbl="revTx" presStyleIdx="4" presStyleCnt="8"/>
      <dgm:spPr/>
    </dgm:pt>
    <dgm:pt modelId="{08B9FD83-F7E9-48E0-8F91-8928442A3064}" type="pres">
      <dgm:prSet presAssocID="{7B9FA056-FF4A-49B8-95F4-A832E4FA182A}" presName="vert1" presStyleCnt="0"/>
      <dgm:spPr/>
    </dgm:pt>
    <dgm:pt modelId="{AEDDDCF4-934C-49B4-8CC4-4B61DDF14359}" type="pres">
      <dgm:prSet presAssocID="{A5FD11ED-B536-48E7-9335-0462FF7A23AF}" presName="thickLine" presStyleLbl="alignNode1" presStyleIdx="5" presStyleCnt="8"/>
      <dgm:spPr/>
    </dgm:pt>
    <dgm:pt modelId="{159F3FA0-769F-4F91-9C80-64378998894D}" type="pres">
      <dgm:prSet presAssocID="{A5FD11ED-B536-48E7-9335-0462FF7A23AF}" presName="horz1" presStyleCnt="0"/>
      <dgm:spPr/>
    </dgm:pt>
    <dgm:pt modelId="{6BDBF824-A0E7-41AE-A4C1-CBD98D9FAF42}" type="pres">
      <dgm:prSet presAssocID="{A5FD11ED-B536-48E7-9335-0462FF7A23AF}" presName="tx1" presStyleLbl="revTx" presStyleIdx="5" presStyleCnt="8"/>
      <dgm:spPr/>
    </dgm:pt>
    <dgm:pt modelId="{E133147F-71E4-40B2-A114-DDA51B60DE91}" type="pres">
      <dgm:prSet presAssocID="{A5FD11ED-B536-48E7-9335-0462FF7A23AF}" presName="vert1" presStyleCnt="0"/>
      <dgm:spPr/>
    </dgm:pt>
    <dgm:pt modelId="{C74C3773-837F-477E-9696-238C8E7FA5BA}" type="pres">
      <dgm:prSet presAssocID="{37E6DBFD-BF03-4B13-8D19-5DC541BF44AF}" presName="thickLine" presStyleLbl="alignNode1" presStyleIdx="6" presStyleCnt="8"/>
      <dgm:spPr/>
    </dgm:pt>
    <dgm:pt modelId="{782A6198-B39D-4748-9FDE-B9508E6E10AE}" type="pres">
      <dgm:prSet presAssocID="{37E6DBFD-BF03-4B13-8D19-5DC541BF44AF}" presName="horz1" presStyleCnt="0"/>
      <dgm:spPr/>
    </dgm:pt>
    <dgm:pt modelId="{57FDF3B9-8851-434A-B980-221C16968F79}" type="pres">
      <dgm:prSet presAssocID="{37E6DBFD-BF03-4B13-8D19-5DC541BF44AF}" presName="tx1" presStyleLbl="revTx" presStyleIdx="6" presStyleCnt="8"/>
      <dgm:spPr/>
    </dgm:pt>
    <dgm:pt modelId="{02E4A431-0F22-4970-B9F0-4B13F58C46F9}" type="pres">
      <dgm:prSet presAssocID="{37E6DBFD-BF03-4B13-8D19-5DC541BF44AF}" presName="vert1" presStyleCnt="0"/>
      <dgm:spPr/>
    </dgm:pt>
    <dgm:pt modelId="{4497ED08-465D-4DE5-A803-1485B64CA32E}" type="pres">
      <dgm:prSet presAssocID="{F28B27F6-6F08-4D72-8F26-DC864A3BB1B6}" presName="thickLine" presStyleLbl="alignNode1" presStyleIdx="7" presStyleCnt="8"/>
      <dgm:spPr/>
    </dgm:pt>
    <dgm:pt modelId="{16BD81AF-AC05-4AF6-8C1D-679F820BD61F}" type="pres">
      <dgm:prSet presAssocID="{F28B27F6-6F08-4D72-8F26-DC864A3BB1B6}" presName="horz1" presStyleCnt="0"/>
      <dgm:spPr/>
    </dgm:pt>
    <dgm:pt modelId="{3E2621AC-03F3-49EC-B062-2B863A05DD67}" type="pres">
      <dgm:prSet presAssocID="{F28B27F6-6F08-4D72-8F26-DC864A3BB1B6}" presName="tx1" presStyleLbl="revTx" presStyleIdx="7" presStyleCnt="8"/>
      <dgm:spPr/>
    </dgm:pt>
    <dgm:pt modelId="{2A80791A-8B65-4B42-9E97-1BD83DE3CD91}" type="pres">
      <dgm:prSet presAssocID="{F28B27F6-6F08-4D72-8F26-DC864A3BB1B6}" presName="vert1" presStyleCnt="0"/>
      <dgm:spPr/>
    </dgm:pt>
  </dgm:ptLst>
  <dgm:cxnLst>
    <dgm:cxn modelId="{22536C14-6344-43FA-89CF-677A077FEC02}" type="presOf" srcId="{BE984297-BA1D-49EE-8995-9804AA536237}" destId="{E3795C82-01B3-4BEF-89F0-571C7F74915A}" srcOrd="0" destOrd="0" presId="urn:microsoft.com/office/officeart/2008/layout/LinedList"/>
    <dgm:cxn modelId="{1F5BE560-57C0-46C0-8ADB-CA013AD477A4}" srcId="{49FFE01E-BAB4-43DF-8222-21B14AA4E3D6}" destId="{37E6DBFD-BF03-4B13-8D19-5DC541BF44AF}" srcOrd="6" destOrd="0" parTransId="{6F80618A-1F16-44F2-91C1-EB191E105886}" sibTransId="{C2AD267A-0C67-4542-967B-F1BE5934D7E6}"/>
    <dgm:cxn modelId="{02730C62-69EE-42C2-9C40-D604171A5E7A}" type="presOf" srcId="{09A9C869-188C-47AB-9D17-82990A135E33}" destId="{EFEDA9E6-CE10-4E66-B357-A7173C721EFD}" srcOrd="0" destOrd="0" presId="urn:microsoft.com/office/officeart/2008/layout/LinedList"/>
    <dgm:cxn modelId="{8839F970-3EBF-4178-9D60-8B298BE2968E}" srcId="{49FFE01E-BAB4-43DF-8222-21B14AA4E3D6}" destId="{A5FD11ED-B536-48E7-9335-0462FF7A23AF}" srcOrd="5" destOrd="0" parTransId="{9B8A5275-5225-473C-A5F9-18005C103BC1}" sibTransId="{8D5AB474-30BF-402D-8C2E-B7F969C42B07}"/>
    <dgm:cxn modelId="{A9A16351-5ACB-42AD-8D64-EA2F22E4C5DE}" srcId="{49FFE01E-BAB4-43DF-8222-21B14AA4E3D6}" destId="{09A9C869-188C-47AB-9D17-82990A135E33}" srcOrd="2" destOrd="0" parTransId="{3688BCEC-6B04-4230-9418-840E95F803B1}" sibTransId="{16D69769-D9D0-4E1A-9A83-061BCCD8457B}"/>
    <dgm:cxn modelId="{646FEB53-1FCC-4191-A5A4-EBBEB5CDC8A1}" type="presOf" srcId="{37E6DBFD-BF03-4B13-8D19-5DC541BF44AF}" destId="{57FDF3B9-8851-434A-B980-221C16968F79}" srcOrd="0" destOrd="0" presId="urn:microsoft.com/office/officeart/2008/layout/LinedList"/>
    <dgm:cxn modelId="{618C0875-5DBF-4591-93DD-B93DE533488D}" srcId="{49FFE01E-BAB4-43DF-8222-21B14AA4E3D6}" destId="{C59A1024-8527-4306-A095-5BFE3CD56DC8}" srcOrd="1" destOrd="0" parTransId="{192B23A5-374A-4860-B2D7-CB82DF0087E5}" sibTransId="{4E5D9D05-ADBF-4756-B260-D62477024676}"/>
    <dgm:cxn modelId="{7FF30A86-F76D-4355-B212-E3B69E9F8993}" srcId="{49FFE01E-BAB4-43DF-8222-21B14AA4E3D6}" destId="{9C933DEE-08D1-49FB-A7F6-9EABF47F5ADE}" srcOrd="3" destOrd="0" parTransId="{C9355E8F-04D2-4209-9E5B-EB8C39ABCC17}" sibTransId="{8213392D-9EBB-4C4F-ADF6-8EF7575EFF76}"/>
    <dgm:cxn modelId="{0942DBAD-F760-40C9-855A-A526C943FBB0}" type="presOf" srcId="{7B9FA056-FF4A-49B8-95F4-A832E4FA182A}" destId="{28490B4F-97B8-4B8F-89FC-8C451D375214}" srcOrd="0" destOrd="0" presId="urn:microsoft.com/office/officeart/2008/layout/LinedList"/>
    <dgm:cxn modelId="{B8187FAF-2B2C-4B7E-896B-0AE32814B432}" type="presOf" srcId="{49FFE01E-BAB4-43DF-8222-21B14AA4E3D6}" destId="{6D1C65C6-BA34-4538-B8F2-328942C3C676}" srcOrd="0" destOrd="0" presId="urn:microsoft.com/office/officeart/2008/layout/LinedList"/>
    <dgm:cxn modelId="{8B0597C1-8AFC-4C7D-857D-FAB76F0A4B8C}" type="presOf" srcId="{F28B27F6-6F08-4D72-8F26-DC864A3BB1B6}" destId="{3E2621AC-03F3-49EC-B062-2B863A05DD67}" srcOrd="0" destOrd="0" presId="urn:microsoft.com/office/officeart/2008/layout/LinedList"/>
    <dgm:cxn modelId="{122BA7CA-3C8A-49DB-896A-FDACE81D61EC}" type="presOf" srcId="{9C933DEE-08D1-49FB-A7F6-9EABF47F5ADE}" destId="{0DD9629D-13F2-4944-B911-88B923EBEE18}" srcOrd="0" destOrd="0" presId="urn:microsoft.com/office/officeart/2008/layout/LinedList"/>
    <dgm:cxn modelId="{14297DD0-8B9F-45DB-8AF0-59A9E0965646}" srcId="{49FFE01E-BAB4-43DF-8222-21B14AA4E3D6}" destId="{7B9FA056-FF4A-49B8-95F4-A832E4FA182A}" srcOrd="4" destOrd="0" parTransId="{1A7FFFF7-A80E-41B1-9962-649578A66FDA}" sibTransId="{9E929043-6537-4215-98B8-FF009B319A1F}"/>
    <dgm:cxn modelId="{90B6F2D0-C17D-4452-90BD-E4EF8C8F20B3}" type="presOf" srcId="{C59A1024-8527-4306-A095-5BFE3CD56DC8}" destId="{FFD08AC6-9394-4748-AA5C-A6E5A53EE100}" srcOrd="0" destOrd="0" presId="urn:microsoft.com/office/officeart/2008/layout/LinedList"/>
    <dgm:cxn modelId="{76DDDBD4-D1C9-4F5B-9637-C140A78B01E1}" type="presOf" srcId="{A5FD11ED-B536-48E7-9335-0462FF7A23AF}" destId="{6BDBF824-A0E7-41AE-A4C1-CBD98D9FAF42}" srcOrd="0" destOrd="0" presId="urn:microsoft.com/office/officeart/2008/layout/LinedList"/>
    <dgm:cxn modelId="{AAA702E6-A009-40B3-9DEE-0A878B08EE58}" srcId="{49FFE01E-BAB4-43DF-8222-21B14AA4E3D6}" destId="{F28B27F6-6F08-4D72-8F26-DC864A3BB1B6}" srcOrd="7" destOrd="0" parTransId="{88B68EF3-474E-47A9-B826-5D08309D413A}" sibTransId="{49AF2E7F-AD6A-4362-A4CA-CC98650E32CC}"/>
    <dgm:cxn modelId="{A147DEEA-FEA7-46E0-9B2F-012E63065F28}" srcId="{49FFE01E-BAB4-43DF-8222-21B14AA4E3D6}" destId="{BE984297-BA1D-49EE-8995-9804AA536237}" srcOrd="0" destOrd="0" parTransId="{25D41307-948D-424A-8EA4-0B5E05F09160}" sibTransId="{6518AC7E-585E-4B22-A8AB-CDC9DEBAA143}"/>
    <dgm:cxn modelId="{C77D5BCA-3165-4834-B2F9-F861CD32C12E}" type="presParOf" srcId="{6D1C65C6-BA34-4538-B8F2-328942C3C676}" destId="{D7A78B28-9D09-40EE-BF3B-C2B4B5AFC6AA}" srcOrd="0" destOrd="0" presId="urn:microsoft.com/office/officeart/2008/layout/LinedList"/>
    <dgm:cxn modelId="{F26657A0-77CC-4E1C-84CB-D406C788EEF8}" type="presParOf" srcId="{6D1C65C6-BA34-4538-B8F2-328942C3C676}" destId="{FFAE354A-956D-4068-8FD1-638474A324FF}" srcOrd="1" destOrd="0" presId="urn:microsoft.com/office/officeart/2008/layout/LinedList"/>
    <dgm:cxn modelId="{D4D996E1-1D5D-468E-BD98-DFD97AB2B715}" type="presParOf" srcId="{FFAE354A-956D-4068-8FD1-638474A324FF}" destId="{E3795C82-01B3-4BEF-89F0-571C7F74915A}" srcOrd="0" destOrd="0" presId="urn:microsoft.com/office/officeart/2008/layout/LinedList"/>
    <dgm:cxn modelId="{3316293C-407C-49EB-A03A-C66C9344890F}" type="presParOf" srcId="{FFAE354A-956D-4068-8FD1-638474A324FF}" destId="{E6431E1E-C614-42C4-98DD-A3FF459BC591}" srcOrd="1" destOrd="0" presId="urn:microsoft.com/office/officeart/2008/layout/LinedList"/>
    <dgm:cxn modelId="{8F0BC680-E543-4541-8DF2-58DD62028D5B}" type="presParOf" srcId="{6D1C65C6-BA34-4538-B8F2-328942C3C676}" destId="{7108231B-CC72-412B-8F8A-2C1AFA581EC9}" srcOrd="2" destOrd="0" presId="urn:microsoft.com/office/officeart/2008/layout/LinedList"/>
    <dgm:cxn modelId="{6FBB92DB-42ED-4FF2-BE40-19A6BDB5922D}" type="presParOf" srcId="{6D1C65C6-BA34-4538-B8F2-328942C3C676}" destId="{B3ACDD94-B325-48CC-A28D-EB684F61C5C7}" srcOrd="3" destOrd="0" presId="urn:microsoft.com/office/officeart/2008/layout/LinedList"/>
    <dgm:cxn modelId="{06B65B83-E307-4D5F-8550-3791D9B39B44}" type="presParOf" srcId="{B3ACDD94-B325-48CC-A28D-EB684F61C5C7}" destId="{FFD08AC6-9394-4748-AA5C-A6E5A53EE100}" srcOrd="0" destOrd="0" presId="urn:microsoft.com/office/officeart/2008/layout/LinedList"/>
    <dgm:cxn modelId="{6A5E75FB-FE2E-4728-9F2D-C0D9444BB08E}" type="presParOf" srcId="{B3ACDD94-B325-48CC-A28D-EB684F61C5C7}" destId="{FD733F5C-0A53-499A-AF63-004EC7B4CDFD}" srcOrd="1" destOrd="0" presId="urn:microsoft.com/office/officeart/2008/layout/LinedList"/>
    <dgm:cxn modelId="{2B11E581-315C-4C14-835A-5951F4F66F6B}" type="presParOf" srcId="{6D1C65C6-BA34-4538-B8F2-328942C3C676}" destId="{6DE9D195-A0B3-487D-A7D5-30C889DECF5E}" srcOrd="4" destOrd="0" presId="urn:microsoft.com/office/officeart/2008/layout/LinedList"/>
    <dgm:cxn modelId="{16DFAAC7-92CD-4B8C-9231-AB9ACB3D60DA}" type="presParOf" srcId="{6D1C65C6-BA34-4538-B8F2-328942C3C676}" destId="{F0AF3CDA-0C1C-456B-B284-F75E80B5DE81}" srcOrd="5" destOrd="0" presId="urn:microsoft.com/office/officeart/2008/layout/LinedList"/>
    <dgm:cxn modelId="{FA51366B-E3A8-41D0-8046-9BE96061B79A}" type="presParOf" srcId="{F0AF3CDA-0C1C-456B-B284-F75E80B5DE81}" destId="{EFEDA9E6-CE10-4E66-B357-A7173C721EFD}" srcOrd="0" destOrd="0" presId="urn:microsoft.com/office/officeart/2008/layout/LinedList"/>
    <dgm:cxn modelId="{0025F773-562E-4B4F-80EA-A50957ED5D87}" type="presParOf" srcId="{F0AF3CDA-0C1C-456B-B284-F75E80B5DE81}" destId="{1DE1FDC1-66D1-4A2E-A375-D8B8FD3DF8DA}" srcOrd="1" destOrd="0" presId="urn:microsoft.com/office/officeart/2008/layout/LinedList"/>
    <dgm:cxn modelId="{7763B631-62CB-47C8-B314-55A32EAB7821}" type="presParOf" srcId="{6D1C65C6-BA34-4538-B8F2-328942C3C676}" destId="{7813B63D-E5DE-454F-8348-9B916D55DFAC}" srcOrd="6" destOrd="0" presId="urn:microsoft.com/office/officeart/2008/layout/LinedList"/>
    <dgm:cxn modelId="{AB424C77-0C26-43A4-82F2-0CABE186B011}" type="presParOf" srcId="{6D1C65C6-BA34-4538-B8F2-328942C3C676}" destId="{25C777F4-7678-4BE4-96AD-34D21D4E07F8}" srcOrd="7" destOrd="0" presId="urn:microsoft.com/office/officeart/2008/layout/LinedList"/>
    <dgm:cxn modelId="{3D962529-03F8-477A-A714-59A1EE1E3C34}" type="presParOf" srcId="{25C777F4-7678-4BE4-96AD-34D21D4E07F8}" destId="{0DD9629D-13F2-4944-B911-88B923EBEE18}" srcOrd="0" destOrd="0" presId="urn:microsoft.com/office/officeart/2008/layout/LinedList"/>
    <dgm:cxn modelId="{89F6072F-1B49-44F8-B4C0-1B5BF5C07403}" type="presParOf" srcId="{25C777F4-7678-4BE4-96AD-34D21D4E07F8}" destId="{77B3361F-50E9-434A-B07D-80EB3B8E29FF}" srcOrd="1" destOrd="0" presId="urn:microsoft.com/office/officeart/2008/layout/LinedList"/>
    <dgm:cxn modelId="{E43A7316-D43B-4C0E-BD1E-5B627C187273}" type="presParOf" srcId="{6D1C65C6-BA34-4538-B8F2-328942C3C676}" destId="{BF14B976-B633-47F6-BDDC-AF226E179EF6}" srcOrd="8" destOrd="0" presId="urn:microsoft.com/office/officeart/2008/layout/LinedList"/>
    <dgm:cxn modelId="{B25453EC-2B3F-47BA-98EA-70459C21CF9F}" type="presParOf" srcId="{6D1C65C6-BA34-4538-B8F2-328942C3C676}" destId="{5594F61F-0FC0-4A78-BB2C-C764ED7D74FA}" srcOrd="9" destOrd="0" presId="urn:microsoft.com/office/officeart/2008/layout/LinedList"/>
    <dgm:cxn modelId="{173A7E25-C6CC-4EB2-8750-9ADC191EC06A}" type="presParOf" srcId="{5594F61F-0FC0-4A78-BB2C-C764ED7D74FA}" destId="{28490B4F-97B8-4B8F-89FC-8C451D375214}" srcOrd="0" destOrd="0" presId="urn:microsoft.com/office/officeart/2008/layout/LinedList"/>
    <dgm:cxn modelId="{9A4B9176-8612-4088-A775-07BCAAE1285B}" type="presParOf" srcId="{5594F61F-0FC0-4A78-BB2C-C764ED7D74FA}" destId="{08B9FD83-F7E9-48E0-8F91-8928442A3064}" srcOrd="1" destOrd="0" presId="urn:microsoft.com/office/officeart/2008/layout/LinedList"/>
    <dgm:cxn modelId="{B2ABC819-5C2B-4252-8B7B-DB9A13253504}" type="presParOf" srcId="{6D1C65C6-BA34-4538-B8F2-328942C3C676}" destId="{AEDDDCF4-934C-49B4-8CC4-4B61DDF14359}" srcOrd="10" destOrd="0" presId="urn:microsoft.com/office/officeart/2008/layout/LinedList"/>
    <dgm:cxn modelId="{A32D126D-FB4F-4B6D-8E37-C47CC5660257}" type="presParOf" srcId="{6D1C65C6-BA34-4538-B8F2-328942C3C676}" destId="{159F3FA0-769F-4F91-9C80-64378998894D}" srcOrd="11" destOrd="0" presId="urn:microsoft.com/office/officeart/2008/layout/LinedList"/>
    <dgm:cxn modelId="{A6725A18-630E-47B8-B256-1DF291A5C358}" type="presParOf" srcId="{159F3FA0-769F-4F91-9C80-64378998894D}" destId="{6BDBF824-A0E7-41AE-A4C1-CBD98D9FAF42}" srcOrd="0" destOrd="0" presId="urn:microsoft.com/office/officeart/2008/layout/LinedList"/>
    <dgm:cxn modelId="{31A66110-9D3D-42D0-80BF-A9F5CDB709D2}" type="presParOf" srcId="{159F3FA0-769F-4F91-9C80-64378998894D}" destId="{E133147F-71E4-40B2-A114-DDA51B60DE91}" srcOrd="1" destOrd="0" presId="urn:microsoft.com/office/officeart/2008/layout/LinedList"/>
    <dgm:cxn modelId="{ECAEC68F-04EA-4DFA-B056-AD30AA522D9E}" type="presParOf" srcId="{6D1C65C6-BA34-4538-B8F2-328942C3C676}" destId="{C74C3773-837F-477E-9696-238C8E7FA5BA}" srcOrd="12" destOrd="0" presId="urn:microsoft.com/office/officeart/2008/layout/LinedList"/>
    <dgm:cxn modelId="{4924183D-648D-4F5D-92DD-589FA9620AC7}" type="presParOf" srcId="{6D1C65C6-BA34-4538-B8F2-328942C3C676}" destId="{782A6198-B39D-4748-9FDE-B9508E6E10AE}" srcOrd="13" destOrd="0" presId="urn:microsoft.com/office/officeart/2008/layout/LinedList"/>
    <dgm:cxn modelId="{048DDEB3-0766-413E-B5B1-D05F66484C1E}" type="presParOf" srcId="{782A6198-B39D-4748-9FDE-B9508E6E10AE}" destId="{57FDF3B9-8851-434A-B980-221C16968F79}" srcOrd="0" destOrd="0" presId="urn:microsoft.com/office/officeart/2008/layout/LinedList"/>
    <dgm:cxn modelId="{CBEFD4DC-C567-4B21-9459-09247D45A39B}" type="presParOf" srcId="{782A6198-B39D-4748-9FDE-B9508E6E10AE}" destId="{02E4A431-0F22-4970-B9F0-4B13F58C46F9}" srcOrd="1" destOrd="0" presId="urn:microsoft.com/office/officeart/2008/layout/LinedList"/>
    <dgm:cxn modelId="{6ACBD0A0-710F-4806-9316-BD3B0B9AEDF1}" type="presParOf" srcId="{6D1C65C6-BA34-4538-B8F2-328942C3C676}" destId="{4497ED08-465D-4DE5-A803-1485B64CA32E}" srcOrd="14" destOrd="0" presId="urn:microsoft.com/office/officeart/2008/layout/LinedList"/>
    <dgm:cxn modelId="{E38437ED-3C68-4D35-B4E1-01E6490009EF}" type="presParOf" srcId="{6D1C65C6-BA34-4538-B8F2-328942C3C676}" destId="{16BD81AF-AC05-4AF6-8C1D-679F820BD61F}" srcOrd="15" destOrd="0" presId="urn:microsoft.com/office/officeart/2008/layout/LinedList"/>
    <dgm:cxn modelId="{9C52E808-157D-491B-BD51-12A235FFE9F8}" type="presParOf" srcId="{16BD81AF-AC05-4AF6-8C1D-679F820BD61F}" destId="{3E2621AC-03F3-49EC-B062-2B863A05DD67}" srcOrd="0" destOrd="0" presId="urn:microsoft.com/office/officeart/2008/layout/LinedList"/>
    <dgm:cxn modelId="{98F7F715-10C1-4C2D-9E43-D1C9C08D236A}" type="presParOf" srcId="{16BD81AF-AC05-4AF6-8C1D-679F820BD61F}" destId="{2A80791A-8B65-4B42-9E97-1BD83DE3CD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00B68-7BD6-4F84-B145-F19793D9568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52BDA-E742-4821-821E-30DDBB332482}">
      <dgm:prSet phldrT="[Текст]"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ru-RU" sz="1400" dirty="0"/>
            <a:t>Определение </a:t>
          </a:r>
          <a:r>
            <a:rPr lang="ru-RU" sz="1400" b="1" dirty="0"/>
            <a:t>цели и конкретных задач </a:t>
          </a:r>
          <a:r>
            <a:rPr lang="ru-RU" sz="1400" dirty="0"/>
            <a:t>профилактической деятельности</a:t>
          </a:r>
        </a:p>
      </dgm:t>
    </dgm:pt>
    <dgm:pt modelId="{1DD8194E-7D7E-48D0-8E23-2942EBEEA128}" type="parTrans" cxnId="{6F2634DD-EE4B-4831-B841-6EB16696F323}">
      <dgm:prSet/>
      <dgm:spPr/>
      <dgm:t>
        <a:bodyPr/>
        <a:lstStyle/>
        <a:p>
          <a:pPr algn="l"/>
          <a:endParaRPr lang="ru-RU" sz="1400"/>
        </a:p>
      </dgm:t>
    </dgm:pt>
    <dgm:pt modelId="{AC9CCEE5-06E8-4755-AD6C-29DDA23533F3}" type="sibTrans" cxnId="{6F2634DD-EE4B-4831-B841-6EB16696F323}">
      <dgm:prSet/>
      <dgm:spPr/>
      <dgm:t>
        <a:bodyPr/>
        <a:lstStyle/>
        <a:p>
          <a:pPr algn="l"/>
          <a:endParaRPr lang="ru-RU" sz="1400"/>
        </a:p>
      </dgm:t>
    </dgm:pt>
    <dgm:pt modelId="{8C1A7CC6-BE67-41C2-BFBD-576775C076A2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dirty="0"/>
            <a:t>Определение </a:t>
          </a:r>
          <a:r>
            <a:rPr lang="ru-RU" sz="1400" b="1" dirty="0"/>
            <a:t>целевой аудитории</a:t>
          </a:r>
          <a:endParaRPr lang="ru-RU" sz="1400" dirty="0"/>
        </a:p>
      </dgm:t>
    </dgm:pt>
    <dgm:pt modelId="{06917144-C5A9-4BAA-9CA5-843D15E5E451}" type="parTrans" cxnId="{9FD2863D-1D69-4E0A-88B8-8273A5E783C0}">
      <dgm:prSet/>
      <dgm:spPr/>
      <dgm:t>
        <a:bodyPr/>
        <a:lstStyle/>
        <a:p>
          <a:pPr algn="l"/>
          <a:endParaRPr lang="ru-RU" sz="1400"/>
        </a:p>
      </dgm:t>
    </dgm:pt>
    <dgm:pt modelId="{6DC11506-CEE4-410A-936D-087693885F48}" type="sibTrans" cxnId="{9FD2863D-1D69-4E0A-88B8-8273A5E783C0}">
      <dgm:prSet/>
      <dgm:spPr/>
      <dgm:t>
        <a:bodyPr/>
        <a:lstStyle/>
        <a:p>
          <a:pPr algn="l"/>
          <a:endParaRPr lang="ru-RU" sz="1400"/>
        </a:p>
      </dgm:t>
    </dgm:pt>
    <dgm:pt modelId="{1B84F1C0-9D6B-4186-8F82-DFE8EAC419DB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dirty="0"/>
            <a:t>Определение </a:t>
          </a:r>
          <a:r>
            <a:rPr lang="ru-RU" sz="1400" b="1" dirty="0"/>
            <a:t>целевых показателей</a:t>
          </a:r>
          <a:r>
            <a:rPr lang="ru-RU" sz="1400" dirty="0"/>
            <a:t> профилактической работы</a:t>
          </a:r>
        </a:p>
      </dgm:t>
    </dgm:pt>
    <dgm:pt modelId="{7867ED01-4BF3-4C5D-BC33-D9E565654C24}" type="parTrans" cxnId="{9964E2D5-9BF5-4A9F-A2AB-329119E61899}">
      <dgm:prSet/>
      <dgm:spPr/>
      <dgm:t>
        <a:bodyPr/>
        <a:lstStyle/>
        <a:p>
          <a:pPr algn="l"/>
          <a:endParaRPr lang="ru-RU" sz="1400"/>
        </a:p>
      </dgm:t>
    </dgm:pt>
    <dgm:pt modelId="{9555D300-20B2-43CD-8735-E16125A68D11}" type="sibTrans" cxnId="{9964E2D5-9BF5-4A9F-A2AB-329119E61899}">
      <dgm:prSet/>
      <dgm:spPr/>
      <dgm:t>
        <a:bodyPr/>
        <a:lstStyle/>
        <a:p>
          <a:pPr algn="l"/>
          <a:endParaRPr lang="ru-RU" sz="1400"/>
        </a:p>
      </dgm:t>
    </dgm:pt>
    <dgm:pt modelId="{51AB7CE8-4C69-4932-9282-4BBE00A9AC30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b="1" dirty="0"/>
            <a:t>Выбор форм и средств </a:t>
          </a:r>
          <a:r>
            <a:rPr lang="ru-RU" sz="1400" dirty="0"/>
            <a:t>профилактической работы, релевантных для решения поставленных задач с учётом специфики целевой аудитории и угроз, против которых направлены принимаемые меры</a:t>
          </a:r>
        </a:p>
      </dgm:t>
    </dgm:pt>
    <dgm:pt modelId="{0D7B64C1-B0E3-4143-9280-13250C805563}" type="parTrans" cxnId="{85268DD5-A077-41AE-A658-4F080FE201B8}">
      <dgm:prSet/>
      <dgm:spPr/>
      <dgm:t>
        <a:bodyPr/>
        <a:lstStyle/>
        <a:p>
          <a:pPr algn="l"/>
          <a:endParaRPr lang="ru-RU" sz="1400"/>
        </a:p>
      </dgm:t>
    </dgm:pt>
    <dgm:pt modelId="{68F74E44-BA43-475A-8A50-A08C4B61A611}" type="sibTrans" cxnId="{85268DD5-A077-41AE-A658-4F080FE201B8}">
      <dgm:prSet/>
      <dgm:spPr/>
      <dgm:t>
        <a:bodyPr/>
        <a:lstStyle/>
        <a:p>
          <a:pPr algn="l"/>
          <a:endParaRPr lang="ru-RU" sz="1400"/>
        </a:p>
      </dgm:t>
    </dgm:pt>
    <dgm:pt modelId="{913D0401-FB61-46CA-BF6F-261A1140FFDF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b="1" dirty="0"/>
            <a:t>Реализация</a:t>
          </a:r>
          <a:r>
            <a:rPr lang="ru-RU" sz="1400" dirty="0"/>
            <a:t> конкретных профилактических </a:t>
          </a:r>
          <a:r>
            <a:rPr lang="ru-RU" sz="1400" b="1" dirty="0"/>
            <a:t>мероприятий</a:t>
          </a:r>
          <a:endParaRPr lang="ru-RU" sz="1400" dirty="0"/>
        </a:p>
      </dgm:t>
    </dgm:pt>
    <dgm:pt modelId="{EF87B371-CBBA-4D32-AEF3-29111A52CC68}" type="parTrans" cxnId="{45F80B15-9CD2-4ACD-AF06-09206D631FBA}">
      <dgm:prSet/>
      <dgm:spPr/>
      <dgm:t>
        <a:bodyPr/>
        <a:lstStyle/>
        <a:p>
          <a:pPr algn="l"/>
          <a:endParaRPr lang="ru-RU" sz="1400"/>
        </a:p>
      </dgm:t>
    </dgm:pt>
    <dgm:pt modelId="{8DF2684C-D9D3-44DA-83F4-FE2DFA74DCCB}" type="sibTrans" cxnId="{45F80B15-9CD2-4ACD-AF06-09206D631FBA}">
      <dgm:prSet/>
      <dgm:spPr/>
      <dgm:t>
        <a:bodyPr/>
        <a:lstStyle/>
        <a:p>
          <a:pPr algn="l"/>
          <a:endParaRPr lang="ru-RU" sz="1400"/>
        </a:p>
      </dgm:t>
    </dgm:pt>
    <dgm:pt modelId="{62E1F37A-30CC-47ED-9935-237045A33A16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b="1" dirty="0"/>
            <a:t>Фиксация результатов </a:t>
          </a:r>
          <a:r>
            <a:rPr lang="ru-RU" sz="1400" dirty="0"/>
            <a:t>профилактической деятельности, в том числе, посредством получения обратной связи от целевой аудитории</a:t>
          </a:r>
        </a:p>
      </dgm:t>
    </dgm:pt>
    <dgm:pt modelId="{AB7E8359-8B7E-4AD9-A528-2211FD4D3E4B}" type="parTrans" cxnId="{BA16F739-8F61-44EF-ABD1-5F1BD4C490E6}">
      <dgm:prSet/>
      <dgm:spPr/>
      <dgm:t>
        <a:bodyPr/>
        <a:lstStyle/>
        <a:p>
          <a:pPr algn="l"/>
          <a:endParaRPr lang="ru-RU" sz="1400"/>
        </a:p>
      </dgm:t>
    </dgm:pt>
    <dgm:pt modelId="{245834BA-F147-4376-928A-56868B16CF1D}" type="sibTrans" cxnId="{BA16F739-8F61-44EF-ABD1-5F1BD4C490E6}">
      <dgm:prSet/>
      <dgm:spPr/>
      <dgm:t>
        <a:bodyPr/>
        <a:lstStyle/>
        <a:p>
          <a:pPr algn="l"/>
          <a:endParaRPr lang="ru-RU" sz="1400"/>
        </a:p>
      </dgm:t>
    </dgm:pt>
    <dgm:pt modelId="{633B06C7-E872-4478-B47E-7A646A606CE6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b="1" dirty="0"/>
            <a:t>Анализ достижимости целей и решаемости задач </a:t>
          </a:r>
          <a:r>
            <a:rPr lang="ru-RU" sz="1400" dirty="0"/>
            <a:t>профилактической деятельности, а также эффективности выбранных форм и средств</a:t>
          </a:r>
        </a:p>
      </dgm:t>
    </dgm:pt>
    <dgm:pt modelId="{2B8124E6-A2F3-4135-85BE-132BC88BEA6B}" type="parTrans" cxnId="{22328BF1-4DD2-4C52-8517-F8FCC937914D}">
      <dgm:prSet/>
      <dgm:spPr/>
      <dgm:t>
        <a:bodyPr/>
        <a:lstStyle/>
        <a:p>
          <a:pPr algn="l"/>
          <a:endParaRPr lang="ru-RU" sz="1400"/>
        </a:p>
      </dgm:t>
    </dgm:pt>
    <dgm:pt modelId="{BC4CE346-52D1-4A5A-9982-4BA2A06A830B}" type="sibTrans" cxnId="{22328BF1-4DD2-4C52-8517-F8FCC937914D}">
      <dgm:prSet/>
      <dgm:spPr/>
      <dgm:t>
        <a:bodyPr/>
        <a:lstStyle/>
        <a:p>
          <a:pPr algn="l"/>
          <a:endParaRPr lang="ru-RU" sz="1400"/>
        </a:p>
      </dgm:t>
    </dgm:pt>
    <dgm:pt modelId="{D4EC0A7D-8809-43BC-BC89-C43E507BD507}">
      <dgm:prSet custT="1"/>
      <dgm:spPr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None/>
          </a:pPr>
          <a:r>
            <a:rPr lang="ru-RU" sz="1400" b="1" dirty="0"/>
            <a:t>Корректировка предыдущих шагов</a:t>
          </a:r>
          <a:r>
            <a:rPr lang="ru-RU" sz="1400" dirty="0"/>
            <a:t>, исходя из результата произведённого анализа</a:t>
          </a:r>
        </a:p>
      </dgm:t>
    </dgm:pt>
    <dgm:pt modelId="{E8D1E015-8EF4-4468-83C9-B5490C2D6401}" type="parTrans" cxnId="{6402B781-90A0-4270-BC06-7186C465147B}">
      <dgm:prSet/>
      <dgm:spPr/>
      <dgm:t>
        <a:bodyPr/>
        <a:lstStyle/>
        <a:p>
          <a:pPr algn="l"/>
          <a:endParaRPr lang="ru-RU" sz="1400"/>
        </a:p>
      </dgm:t>
    </dgm:pt>
    <dgm:pt modelId="{4930B91C-6769-4308-8E2C-B19E581F1916}" type="sibTrans" cxnId="{6402B781-90A0-4270-BC06-7186C465147B}">
      <dgm:prSet/>
      <dgm:spPr/>
      <dgm:t>
        <a:bodyPr/>
        <a:lstStyle/>
        <a:p>
          <a:pPr algn="l"/>
          <a:endParaRPr lang="ru-RU" sz="1400"/>
        </a:p>
      </dgm:t>
    </dgm:pt>
    <dgm:pt modelId="{64FF6E17-8CEB-4C99-8D89-18D7FA067FD6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endParaRPr lang="ru-RU" sz="1400" dirty="0"/>
        </a:p>
      </dgm:t>
    </dgm:pt>
    <dgm:pt modelId="{6710BF9F-595E-40D2-B7C9-B15FA27AFE2A}" type="parTrans" cxnId="{DDED6F13-FD30-4CB6-AC2A-78C9093D89FB}">
      <dgm:prSet/>
      <dgm:spPr/>
      <dgm:t>
        <a:bodyPr/>
        <a:lstStyle/>
        <a:p>
          <a:pPr algn="l"/>
          <a:endParaRPr lang="ru-RU" sz="2000"/>
        </a:p>
      </dgm:t>
    </dgm:pt>
    <dgm:pt modelId="{A463E636-0D17-4AE5-82EA-C3C969776D6B}" type="sibTrans" cxnId="{DDED6F13-FD30-4CB6-AC2A-78C9093D89FB}">
      <dgm:prSet/>
      <dgm:spPr/>
      <dgm:t>
        <a:bodyPr/>
        <a:lstStyle/>
        <a:p>
          <a:pPr algn="l"/>
          <a:endParaRPr lang="ru-RU" sz="2000"/>
        </a:p>
      </dgm:t>
    </dgm:pt>
    <dgm:pt modelId="{1490D012-4129-436F-8EC8-5E761B8AC16E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endParaRPr lang="ru-RU" sz="1400" dirty="0"/>
        </a:p>
      </dgm:t>
    </dgm:pt>
    <dgm:pt modelId="{937E1FC3-053E-4DED-9FB5-ADE04BDA5BD2}" type="parTrans" cxnId="{C94D30CE-1515-4DBC-9CA0-6E03B646591B}">
      <dgm:prSet/>
      <dgm:spPr/>
      <dgm:t>
        <a:bodyPr/>
        <a:lstStyle/>
        <a:p>
          <a:pPr algn="l"/>
          <a:endParaRPr lang="ru-RU" sz="2000"/>
        </a:p>
      </dgm:t>
    </dgm:pt>
    <dgm:pt modelId="{D50D73A3-E044-4E60-8384-E5151430D1FB}" type="sibTrans" cxnId="{C94D30CE-1515-4DBC-9CA0-6E03B646591B}">
      <dgm:prSet/>
      <dgm:spPr/>
      <dgm:t>
        <a:bodyPr/>
        <a:lstStyle/>
        <a:p>
          <a:pPr algn="l"/>
          <a:endParaRPr lang="ru-RU" sz="2000"/>
        </a:p>
      </dgm:t>
    </dgm:pt>
    <dgm:pt modelId="{52190609-F094-407F-9F3C-159F35B23AD0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3D213FAB-F8FB-46CD-9671-35CB0797D9ED}" type="parTrans" cxnId="{09805814-EF1F-41C9-86F8-D7A6BF893C9D}">
      <dgm:prSet/>
      <dgm:spPr/>
      <dgm:t>
        <a:bodyPr/>
        <a:lstStyle/>
        <a:p>
          <a:pPr algn="l"/>
          <a:endParaRPr lang="ru-RU" sz="2000"/>
        </a:p>
      </dgm:t>
    </dgm:pt>
    <dgm:pt modelId="{1C8C5F4C-08B5-42C6-9FE5-DAA3D38DD06E}" type="sibTrans" cxnId="{09805814-EF1F-41C9-86F8-D7A6BF893C9D}">
      <dgm:prSet/>
      <dgm:spPr/>
      <dgm:t>
        <a:bodyPr/>
        <a:lstStyle/>
        <a:p>
          <a:pPr algn="l"/>
          <a:endParaRPr lang="ru-RU" sz="2000"/>
        </a:p>
      </dgm:t>
    </dgm:pt>
    <dgm:pt modelId="{940D1BB0-8D7A-4A39-B97C-C835F3487CFB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77E4DC3D-F151-419B-8B67-CEDFD7AB32FD}" type="parTrans" cxnId="{A9A85858-1128-4375-A6F2-4933578B6A0C}">
      <dgm:prSet/>
      <dgm:spPr/>
      <dgm:t>
        <a:bodyPr/>
        <a:lstStyle/>
        <a:p>
          <a:pPr algn="l"/>
          <a:endParaRPr lang="ru-RU" sz="2000"/>
        </a:p>
      </dgm:t>
    </dgm:pt>
    <dgm:pt modelId="{4BF76897-6479-4D19-A5C2-2EAFC14568EB}" type="sibTrans" cxnId="{A9A85858-1128-4375-A6F2-4933578B6A0C}">
      <dgm:prSet/>
      <dgm:spPr/>
      <dgm:t>
        <a:bodyPr/>
        <a:lstStyle/>
        <a:p>
          <a:pPr algn="l"/>
          <a:endParaRPr lang="ru-RU" sz="2000"/>
        </a:p>
      </dgm:t>
    </dgm:pt>
    <dgm:pt modelId="{0997C98E-DDE5-4816-A26C-0216EB872AA3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32104C15-8126-4069-877F-753CA60EE833}" type="parTrans" cxnId="{1EEF3D83-8673-47B3-8580-6632BD416156}">
      <dgm:prSet/>
      <dgm:spPr/>
      <dgm:t>
        <a:bodyPr/>
        <a:lstStyle/>
        <a:p>
          <a:pPr algn="l"/>
          <a:endParaRPr lang="ru-RU" sz="2000"/>
        </a:p>
      </dgm:t>
    </dgm:pt>
    <dgm:pt modelId="{458C0DF7-054A-4222-A73C-C0B194B68EA0}" type="sibTrans" cxnId="{1EEF3D83-8673-47B3-8580-6632BD416156}">
      <dgm:prSet/>
      <dgm:spPr/>
      <dgm:t>
        <a:bodyPr/>
        <a:lstStyle/>
        <a:p>
          <a:pPr algn="l"/>
          <a:endParaRPr lang="ru-RU" sz="2000"/>
        </a:p>
      </dgm:t>
    </dgm:pt>
    <dgm:pt modelId="{DA38DE4A-883A-4AAA-8D68-6C623FB84161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92FF6B75-553B-4DBB-82ED-64F57590D04D}" type="parTrans" cxnId="{6AD348D6-0E54-49E9-9D87-2BC6D6CE55F5}">
      <dgm:prSet/>
      <dgm:spPr/>
      <dgm:t>
        <a:bodyPr/>
        <a:lstStyle/>
        <a:p>
          <a:pPr algn="l"/>
          <a:endParaRPr lang="ru-RU" sz="2000"/>
        </a:p>
      </dgm:t>
    </dgm:pt>
    <dgm:pt modelId="{A73171E3-7DFF-4B98-9D4A-1A92BAA25777}" type="sibTrans" cxnId="{6AD348D6-0E54-49E9-9D87-2BC6D6CE55F5}">
      <dgm:prSet/>
      <dgm:spPr/>
      <dgm:t>
        <a:bodyPr/>
        <a:lstStyle/>
        <a:p>
          <a:pPr algn="l"/>
          <a:endParaRPr lang="ru-RU" sz="2000"/>
        </a:p>
      </dgm:t>
    </dgm:pt>
    <dgm:pt modelId="{C009A71F-FEE0-410C-A34C-7395A4820D45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0B276833-4245-4C30-B70B-6A2CE1C31A07}" type="parTrans" cxnId="{E5551A12-0327-485B-BC01-877DB6AE3825}">
      <dgm:prSet/>
      <dgm:spPr/>
      <dgm:t>
        <a:bodyPr/>
        <a:lstStyle/>
        <a:p>
          <a:pPr algn="l"/>
          <a:endParaRPr lang="ru-RU" sz="2000"/>
        </a:p>
      </dgm:t>
    </dgm:pt>
    <dgm:pt modelId="{A2F2C294-B8AA-481D-8172-10A400923568}" type="sibTrans" cxnId="{E5551A12-0327-485B-BC01-877DB6AE3825}">
      <dgm:prSet/>
      <dgm:spPr/>
      <dgm:t>
        <a:bodyPr/>
        <a:lstStyle/>
        <a:p>
          <a:pPr algn="l"/>
          <a:endParaRPr lang="ru-RU" sz="2000"/>
        </a:p>
      </dgm:t>
    </dgm:pt>
    <dgm:pt modelId="{DA2259F8-0265-415D-8E25-4486E6565C5E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ru-RU" sz="1400" dirty="0"/>
        </a:p>
      </dgm:t>
    </dgm:pt>
    <dgm:pt modelId="{6E99F6D2-E016-42D9-8017-200A2F9B752C}" type="parTrans" cxnId="{4027F49E-E826-4211-8931-75C5925A0161}">
      <dgm:prSet/>
      <dgm:spPr/>
      <dgm:t>
        <a:bodyPr/>
        <a:lstStyle/>
        <a:p>
          <a:pPr algn="l"/>
          <a:endParaRPr lang="ru-RU" sz="2000"/>
        </a:p>
      </dgm:t>
    </dgm:pt>
    <dgm:pt modelId="{FE002EDF-579D-42C9-BF48-509938B4FF94}" type="sibTrans" cxnId="{4027F49E-E826-4211-8931-75C5925A0161}">
      <dgm:prSet/>
      <dgm:spPr/>
      <dgm:t>
        <a:bodyPr/>
        <a:lstStyle/>
        <a:p>
          <a:pPr algn="l"/>
          <a:endParaRPr lang="ru-RU" sz="2000"/>
        </a:p>
      </dgm:t>
    </dgm:pt>
    <dgm:pt modelId="{C584AFAF-812A-42F0-B44D-F13DE62D2264}" type="pres">
      <dgm:prSet presAssocID="{5FB00B68-7BD6-4F84-B145-F19793D95684}" presName="linearFlow" presStyleCnt="0">
        <dgm:presLayoutVars>
          <dgm:dir/>
          <dgm:animLvl val="lvl"/>
          <dgm:resizeHandles val="exact"/>
        </dgm:presLayoutVars>
      </dgm:prSet>
      <dgm:spPr/>
    </dgm:pt>
    <dgm:pt modelId="{4BEDBCCC-0BF0-4E0D-A5A9-584BA31DD4D2}" type="pres">
      <dgm:prSet presAssocID="{1490D012-4129-436F-8EC8-5E761B8AC16E}" presName="composite" presStyleCnt="0"/>
      <dgm:spPr/>
    </dgm:pt>
    <dgm:pt modelId="{0C699502-A904-4562-8267-90ACE1AD3527}" type="pres">
      <dgm:prSet presAssocID="{1490D012-4129-436F-8EC8-5E761B8AC16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BD3FE2F-A91F-44A9-A86B-68134C50208C}" type="pres">
      <dgm:prSet presAssocID="{1490D012-4129-436F-8EC8-5E761B8AC16E}" presName="descendantText" presStyleLbl="alignAcc1" presStyleIdx="0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E296222D-2DED-4DD3-8BCA-626CB54B5EAD}" type="pres">
      <dgm:prSet presAssocID="{D50D73A3-E044-4E60-8384-E5151430D1FB}" presName="sp" presStyleCnt="0"/>
      <dgm:spPr/>
    </dgm:pt>
    <dgm:pt modelId="{B077CB3C-F23E-4107-9CC7-AC0E9E6CD81B}" type="pres">
      <dgm:prSet presAssocID="{64FF6E17-8CEB-4C99-8D89-18D7FA067FD6}" presName="composite" presStyleCnt="0"/>
      <dgm:spPr/>
    </dgm:pt>
    <dgm:pt modelId="{10AB638A-3E3C-499D-949B-6B647A3D7706}" type="pres">
      <dgm:prSet presAssocID="{64FF6E17-8CEB-4C99-8D89-18D7FA067FD6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5533A5DF-F9C6-4568-8798-9A9FEAC32E22}" type="pres">
      <dgm:prSet presAssocID="{64FF6E17-8CEB-4C99-8D89-18D7FA067FD6}" presName="descendantText" presStyleLbl="alignAcc1" presStyleIdx="1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B710AFF2-CE6E-4FCD-902F-D5114D8C1C46}" type="pres">
      <dgm:prSet presAssocID="{A463E636-0D17-4AE5-82EA-C3C969776D6B}" presName="sp" presStyleCnt="0"/>
      <dgm:spPr/>
    </dgm:pt>
    <dgm:pt modelId="{D133BBD6-0830-42DE-8E30-FA8E63E1CE87}" type="pres">
      <dgm:prSet presAssocID="{52190609-F094-407F-9F3C-159F35B23AD0}" presName="composite" presStyleCnt="0"/>
      <dgm:spPr/>
    </dgm:pt>
    <dgm:pt modelId="{FA550B20-D124-4A28-9585-4D9ACC51A95A}" type="pres">
      <dgm:prSet presAssocID="{52190609-F094-407F-9F3C-159F35B23AD0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124CF78A-D653-4BDD-A74F-DCD13AB083B4}" type="pres">
      <dgm:prSet presAssocID="{52190609-F094-407F-9F3C-159F35B23AD0}" presName="descendantText" presStyleLbl="alignAcc1" presStyleIdx="2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409652E6-F92C-4D66-B1E7-2FED7F375FAC}" type="pres">
      <dgm:prSet presAssocID="{1C8C5F4C-08B5-42C6-9FE5-DAA3D38DD06E}" presName="sp" presStyleCnt="0"/>
      <dgm:spPr/>
    </dgm:pt>
    <dgm:pt modelId="{A31B4019-EE79-464E-961C-8E81F3F5DC2E}" type="pres">
      <dgm:prSet presAssocID="{940D1BB0-8D7A-4A39-B97C-C835F3487CFB}" presName="composite" presStyleCnt="0"/>
      <dgm:spPr/>
    </dgm:pt>
    <dgm:pt modelId="{1D92956C-2073-4CF2-A017-A6D29E0AD1BF}" type="pres">
      <dgm:prSet presAssocID="{940D1BB0-8D7A-4A39-B97C-C835F3487CFB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E253A626-511B-41D7-9AB3-911F3884A962}" type="pres">
      <dgm:prSet presAssocID="{940D1BB0-8D7A-4A39-B97C-C835F3487CFB}" presName="descendantText" presStyleLbl="alignAcc1" presStyleIdx="3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45793D7E-6050-4FCE-BE74-99F10212E0AC}" type="pres">
      <dgm:prSet presAssocID="{4BF76897-6479-4D19-A5C2-2EAFC14568EB}" presName="sp" presStyleCnt="0"/>
      <dgm:spPr/>
    </dgm:pt>
    <dgm:pt modelId="{593F793A-E0D6-43C5-AB72-145E7A04AA70}" type="pres">
      <dgm:prSet presAssocID="{0997C98E-DDE5-4816-A26C-0216EB872AA3}" presName="composite" presStyleCnt="0"/>
      <dgm:spPr/>
    </dgm:pt>
    <dgm:pt modelId="{FE00A1CE-465B-4D07-B642-E05479B7F575}" type="pres">
      <dgm:prSet presAssocID="{0997C98E-DDE5-4816-A26C-0216EB872AA3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5C3DD315-B091-4C51-A210-6B7BE00F0CAA}" type="pres">
      <dgm:prSet presAssocID="{0997C98E-DDE5-4816-A26C-0216EB872AA3}" presName="descendantText" presStyleLbl="alignAcc1" presStyleIdx="4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DCDAF87A-677C-44E2-9F3A-085C62572266}" type="pres">
      <dgm:prSet presAssocID="{458C0DF7-054A-4222-A73C-C0B194B68EA0}" presName="sp" presStyleCnt="0"/>
      <dgm:spPr/>
    </dgm:pt>
    <dgm:pt modelId="{EDE46AA9-262D-4906-B4E5-47C24C913302}" type="pres">
      <dgm:prSet presAssocID="{DA38DE4A-883A-4AAA-8D68-6C623FB84161}" presName="composite" presStyleCnt="0"/>
      <dgm:spPr/>
    </dgm:pt>
    <dgm:pt modelId="{7373FDC2-6271-427B-BE50-BC1D2F81B163}" type="pres">
      <dgm:prSet presAssocID="{DA38DE4A-883A-4AAA-8D68-6C623FB84161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5896938C-14A4-4280-8D1E-DFFA522AB63D}" type="pres">
      <dgm:prSet presAssocID="{DA38DE4A-883A-4AAA-8D68-6C623FB84161}" presName="descendantText" presStyleLbl="alignAcc1" presStyleIdx="5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A7A0EB26-DFFE-43F2-9E9D-AAA99120F4F2}" type="pres">
      <dgm:prSet presAssocID="{A73171E3-7DFF-4B98-9D4A-1A92BAA25777}" presName="sp" presStyleCnt="0"/>
      <dgm:spPr/>
    </dgm:pt>
    <dgm:pt modelId="{FAFF7EAF-717B-413E-AD7E-12ECC36214A8}" type="pres">
      <dgm:prSet presAssocID="{C009A71F-FEE0-410C-A34C-7395A4820D45}" presName="composite" presStyleCnt="0"/>
      <dgm:spPr/>
    </dgm:pt>
    <dgm:pt modelId="{27350F76-904E-41A8-9519-71D84FDE1463}" type="pres">
      <dgm:prSet presAssocID="{C009A71F-FEE0-410C-A34C-7395A4820D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446F654-758A-4770-A307-75FCA944611E}" type="pres">
      <dgm:prSet presAssocID="{C009A71F-FEE0-410C-A34C-7395A4820D45}" presName="descendantText" presStyleLbl="alignAcc1" presStyleIdx="6" presStyleCnt="8">
        <dgm:presLayoutVars>
          <dgm:bulletEnabled val="1"/>
        </dgm:presLayoutVars>
      </dgm:prSet>
      <dgm:spPr>
        <a:prstGeom prst="snip2DiagRect">
          <a:avLst/>
        </a:prstGeom>
      </dgm:spPr>
    </dgm:pt>
    <dgm:pt modelId="{427CDACA-E7AA-4E90-9F38-D4497321754C}" type="pres">
      <dgm:prSet presAssocID="{A2F2C294-B8AA-481D-8172-10A400923568}" presName="sp" presStyleCnt="0"/>
      <dgm:spPr/>
    </dgm:pt>
    <dgm:pt modelId="{497E72C7-C6DA-4DC2-965C-0B63FC69BA96}" type="pres">
      <dgm:prSet presAssocID="{DA2259F8-0265-415D-8E25-4486E6565C5E}" presName="composite" presStyleCnt="0"/>
      <dgm:spPr/>
    </dgm:pt>
    <dgm:pt modelId="{2150ADC5-FE20-4A81-80EF-2683ACC23138}" type="pres">
      <dgm:prSet presAssocID="{DA2259F8-0265-415D-8E25-4486E6565C5E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CCC84559-32CE-4BCE-897A-97DBCBCA95A7}" type="pres">
      <dgm:prSet presAssocID="{DA2259F8-0265-415D-8E25-4486E6565C5E}" presName="descendantText" presStyleLbl="alignAcc1" presStyleIdx="7" presStyleCnt="8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57FB3F0E-D7F6-41B1-AC5D-A719716E1845}" type="presOf" srcId="{5FB00B68-7BD6-4F84-B145-F19793D95684}" destId="{C584AFAF-812A-42F0-B44D-F13DE62D2264}" srcOrd="0" destOrd="0" presId="urn:microsoft.com/office/officeart/2005/8/layout/chevron2"/>
    <dgm:cxn modelId="{E5551A12-0327-485B-BC01-877DB6AE3825}" srcId="{5FB00B68-7BD6-4F84-B145-F19793D95684}" destId="{C009A71F-FEE0-410C-A34C-7395A4820D45}" srcOrd="6" destOrd="0" parTransId="{0B276833-4245-4C30-B70B-6A2CE1C31A07}" sibTransId="{A2F2C294-B8AA-481D-8172-10A400923568}"/>
    <dgm:cxn modelId="{DDED6F13-FD30-4CB6-AC2A-78C9093D89FB}" srcId="{5FB00B68-7BD6-4F84-B145-F19793D95684}" destId="{64FF6E17-8CEB-4C99-8D89-18D7FA067FD6}" srcOrd="1" destOrd="0" parTransId="{6710BF9F-595E-40D2-B7C9-B15FA27AFE2A}" sibTransId="{A463E636-0D17-4AE5-82EA-C3C969776D6B}"/>
    <dgm:cxn modelId="{13088113-47A1-45C1-B22B-98005E264BC8}" type="presOf" srcId="{51AB7CE8-4C69-4932-9282-4BBE00A9AC30}" destId="{E253A626-511B-41D7-9AB3-911F3884A962}" srcOrd="0" destOrd="0" presId="urn:microsoft.com/office/officeart/2005/8/layout/chevron2"/>
    <dgm:cxn modelId="{09805814-EF1F-41C9-86F8-D7A6BF893C9D}" srcId="{5FB00B68-7BD6-4F84-B145-F19793D95684}" destId="{52190609-F094-407F-9F3C-159F35B23AD0}" srcOrd="2" destOrd="0" parTransId="{3D213FAB-F8FB-46CD-9671-35CB0797D9ED}" sibTransId="{1C8C5F4C-08B5-42C6-9FE5-DAA3D38DD06E}"/>
    <dgm:cxn modelId="{45F80B15-9CD2-4ACD-AF06-09206D631FBA}" srcId="{0997C98E-DDE5-4816-A26C-0216EB872AA3}" destId="{913D0401-FB61-46CA-BF6F-261A1140FFDF}" srcOrd="0" destOrd="0" parTransId="{EF87B371-CBBA-4D32-AEF3-29111A52CC68}" sibTransId="{8DF2684C-D9D3-44DA-83F4-FE2DFA74DCCB}"/>
    <dgm:cxn modelId="{9841221B-C9A8-4556-914B-46910A25B741}" type="presOf" srcId="{8C1A7CC6-BE67-41C2-BFBD-576775C076A2}" destId="{5533A5DF-F9C6-4568-8798-9A9FEAC32E22}" srcOrd="0" destOrd="0" presId="urn:microsoft.com/office/officeart/2005/8/layout/chevron2"/>
    <dgm:cxn modelId="{DB55E81C-ADB6-49A5-959B-084126E36F3A}" type="presOf" srcId="{C009A71F-FEE0-410C-A34C-7395A4820D45}" destId="{27350F76-904E-41A8-9519-71D84FDE1463}" srcOrd="0" destOrd="0" presId="urn:microsoft.com/office/officeart/2005/8/layout/chevron2"/>
    <dgm:cxn modelId="{F884571E-37BF-4A7B-9FE6-29CEB5A2916B}" type="presOf" srcId="{0997C98E-DDE5-4816-A26C-0216EB872AA3}" destId="{FE00A1CE-465B-4D07-B642-E05479B7F575}" srcOrd="0" destOrd="0" presId="urn:microsoft.com/office/officeart/2005/8/layout/chevron2"/>
    <dgm:cxn modelId="{BAC62325-E857-43B7-B153-AFA6D9FDAF97}" type="presOf" srcId="{913D0401-FB61-46CA-BF6F-261A1140FFDF}" destId="{5C3DD315-B091-4C51-A210-6B7BE00F0CAA}" srcOrd="0" destOrd="0" presId="urn:microsoft.com/office/officeart/2005/8/layout/chevron2"/>
    <dgm:cxn modelId="{25874F33-B003-4460-BE2A-B58A39314202}" type="presOf" srcId="{62E1F37A-30CC-47ED-9935-237045A33A16}" destId="{5896938C-14A4-4280-8D1E-DFFA522AB63D}" srcOrd="0" destOrd="0" presId="urn:microsoft.com/office/officeart/2005/8/layout/chevron2"/>
    <dgm:cxn modelId="{E3767033-0B38-4CD8-923D-3D6F62DAA72B}" type="presOf" srcId="{DA2259F8-0265-415D-8E25-4486E6565C5E}" destId="{2150ADC5-FE20-4A81-80EF-2683ACC23138}" srcOrd="0" destOrd="0" presId="urn:microsoft.com/office/officeart/2005/8/layout/chevron2"/>
    <dgm:cxn modelId="{BA16F739-8F61-44EF-ABD1-5F1BD4C490E6}" srcId="{DA38DE4A-883A-4AAA-8D68-6C623FB84161}" destId="{62E1F37A-30CC-47ED-9935-237045A33A16}" srcOrd="0" destOrd="0" parTransId="{AB7E8359-8B7E-4AD9-A528-2211FD4D3E4B}" sibTransId="{245834BA-F147-4376-928A-56868B16CF1D}"/>
    <dgm:cxn modelId="{6120373D-9AB7-4D8A-B220-7271EF26A33F}" type="presOf" srcId="{52190609-F094-407F-9F3C-159F35B23AD0}" destId="{FA550B20-D124-4A28-9585-4D9ACC51A95A}" srcOrd="0" destOrd="0" presId="urn:microsoft.com/office/officeart/2005/8/layout/chevron2"/>
    <dgm:cxn modelId="{9FD2863D-1D69-4E0A-88B8-8273A5E783C0}" srcId="{64FF6E17-8CEB-4C99-8D89-18D7FA067FD6}" destId="{8C1A7CC6-BE67-41C2-BFBD-576775C076A2}" srcOrd="0" destOrd="0" parTransId="{06917144-C5A9-4BAA-9CA5-843D15E5E451}" sibTransId="{6DC11506-CEE4-410A-936D-087693885F48}"/>
    <dgm:cxn modelId="{2087F83D-6290-4680-8F0A-1F7A2992899E}" type="presOf" srcId="{940D1BB0-8D7A-4A39-B97C-C835F3487CFB}" destId="{1D92956C-2073-4CF2-A017-A6D29E0AD1BF}" srcOrd="0" destOrd="0" presId="urn:microsoft.com/office/officeart/2005/8/layout/chevron2"/>
    <dgm:cxn modelId="{0007FE6D-708F-43F1-A081-595FC9FD6C67}" type="presOf" srcId="{E4952BDA-E742-4821-821E-30DDBB332482}" destId="{5BD3FE2F-A91F-44A9-A86B-68134C50208C}" srcOrd="0" destOrd="0" presId="urn:microsoft.com/office/officeart/2005/8/layout/chevron2"/>
    <dgm:cxn modelId="{A9A85858-1128-4375-A6F2-4933578B6A0C}" srcId="{5FB00B68-7BD6-4F84-B145-F19793D95684}" destId="{940D1BB0-8D7A-4A39-B97C-C835F3487CFB}" srcOrd="3" destOrd="0" parTransId="{77E4DC3D-F151-419B-8B67-CEDFD7AB32FD}" sibTransId="{4BF76897-6479-4D19-A5C2-2EAFC14568EB}"/>
    <dgm:cxn modelId="{6402B781-90A0-4270-BC06-7186C465147B}" srcId="{DA2259F8-0265-415D-8E25-4486E6565C5E}" destId="{D4EC0A7D-8809-43BC-BC89-C43E507BD507}" srcOrd="0" destOrd="0" parTransId="{E8D1E015-8EF4-4468-83C9-B5490C2D6401}" sibTransId="{4930B91C-6769-4308-8E2C-B19E581F1916}"/>
    <dgm:cxn modelId="{1EEF3D83-8673-47B3-8580-6632BD416156}" srcId="{5FB00B68-7BD6-4F84-B145-F19793D95684}" destId="{0997C98E-DDE5-4816-A26C-0216EB872AA3}" srcOrd="4" destOrd="0" parTransId="{32104C15-8126-4069-877F-753CA60EE833}" sibTransId="{458C0DF7-054A-4222-A73C-C0B194B68EA0}"/>
    <dgm:cxn modelId="{1F2E2A84-C2EF-4365-8C81-D06A0ED63ABF}" type="presOf" srcId="{633B06C7-E872-4478-B47E-7A646A606CE6}" destId="{C446F654-758A-4770-A307-75FCA944611E}" srcOrd="0" destOrd="0" presId="urn:microsoft.com/office/officeart/2005/8/layout/chevron2"/>
    <dgm:cxn modelId="{6EA3CB84-4213-4563-A522-9C85E6880B32}" type="presOf" srcId="{1B84F1C0-9D6B-4186-8F82-DFE8EAC419DB}" destId="{124CF78A-D653-4BDD-A74F-DCD13AB083B4}" srcOrd="0" destOrd="0" presId="urn:microsoft.com/office/officeart/2005/8/layout/chevron2"/>
    <dgm:cxn modelId="{A5B1919A-0F35-4F60-9A1D-E5CBC8DA6A9A}" type="presOf" srcId="{D4EC0A7D-8809-43BC-BC89-C43E507BD507}" destId="{CCC84559-32CE-4BCE-897A-97DBCBCA95A7}" srcOrd="0" destOrd="0" presId="urn:microsoft.com/office/officeart/2005/8/layout/chevron2"/>
    <dgm:cxn modelId="{4027F49E-E826-4211-8931-75C5925A0161}" srcId="{5FB00B68-7BD6-4F84-B145-F19793D95684}" destId="{DA2259F8-0265-415D-8E25-4486E6565C5E}" srcOrd="7" destOrd="0" parTransId="{6E99F6D2-E016-42D9-8017-200A2F9B752C}" sibTransId="{FE002EDF-579D-42C9-BF48-509938B4FF94}"/>
    <dgm:cxn modelId="{23ACADAB-A30F-438A-A53B-1993185CE310}" type="presOf" srcId="{1490D012-4129-436F-8EC8-5E761B8AC16E}" destId="{0C699502-A904-4562-8267-90ACE1AD3527}" srcOrd="0" destOrd="0" presId="urn:microsoft.com/office/officeart/2005/8/layout/chevron2"/>
    <dgm:cxn modelId="{571F98B2-76B2-4B7D-91CA-FB3C0942ED2E}" type="presOf" srcId="{DA38DE4A-883A-4AAA-8D68-6C623FB84161}" destId="{7373FDC2-6271-427B-BE50-BC1D2F81B163}" srcOrd="0" destOrd="0" presId="urn:microsoft.com/office/officeart/2005/8/layout/chevron2"/>
    <dgm:cxn modelId="{C94D30CE-1515-4DBC-9CA0-6E03B646591B}" srcId="{5FB00B68-7BD6-4F84-B145-F19793D95684}" destId="{1490D012-4129-436F-8EC8-5E761B8AC16E}" srcOrd="0" destOrd="0" parTransId="{937E1FC3-053E-4DED-9FB5-ADE04BDA5BD2}" sibTransId="{D50D73A3-E044-4E60-8384-E5151430D1FB}"/>
    <dgm:cxn modelId="{85268DD5-A077-41AE-A658-4F080FE201B8}" srcId="{940D1BB0-8D7A-4A39-B97C-C835F3487CFB}" destId="{51AB7CE8-4C69-4932-9282-4BBE00A9AC30}" srcOrd="0" destOrd="0" parTransId="{0D7B64C1-B0E3-4143-9280-13250C805563}" sibTransId="{68F74E44-BA43-475A-8A50-A08C4B61A611}"/>
    <dgm:cxn modelId="{9964E2D5-9BF5-4A9F-A2AB-329119E61899}" srcId="{52190609-F094-407F-9F3C-159F35B23AD0}" destId="{1B84F1C0-9D6B-4186-8F82-DFE8EAC419DB}" srcOrd="0" destOrd="0" parTransId="{7867ED01-4BF3-4C5D-BC33-D9E565654C24}" sibTransId="{9555D300-20B2-43CD-8735-E16125A68D11}"/>
    <dgm:cxn modelId="{6AD348D6-0E54-49E9-9D87-2BC6D6CE55F5}" srcId="{5FB00B68-7BD6-4F84-B145-F19793D95684}" destId="{DA38DE4A-883A-4AAA-8D68-6C623FB84161}" srcOrd="5" destOrd="0" parTransId="{92FF6B75-553B-4DBB-82ED-64F57590D04D}" sibTransId="{A73171E3-7DFF-4B98-9D4A-1A92BAA25777}"/>
    <dgm:cxn modelId="{6F2634DD-EE4B-4831-B841-6EB16696F323}" srcId="{1490D012-4129-436F-8EC8-5E761B8AC16E}" destId="{E4952BDA-E742-4821-821E-30DDBB332482}" srcOrd="0" destOrd="0" parTransId="{1DD8194E-7D7E-48D0-8E23-2942EBEEA128}" sibTransId="{AC9CCEE5-06E8-4755-AD6C-29DDA23533F3}"/>
    <dgm:cxn modelId="{E7EB12E5-BFBD-4BF7-83B8-6197321E3347}" type="presOf" srcId="{64FF6E17-8CEB-4C99-8D89-18D7FA067FD6}" destId="{10AB638A-3E3C-499D-949B-6B647A3D7706}" srcOrd="0" destOrd="0" presId="urn:microsoft.com/office/officeart/2005/8/layout/chevron2"/>
    <dgm:cxn modelId="{22328BF1-4DD2-4C52-8517-F8FCC937914D}" srcId="{C009A71F-FEE0-410C-A34C-7395A4820D45}" destId="{633B06C7-E872-4478-B47E-7A646A606CE6}" srcOrd="0" destOrd="0" parTransId="{2B8124E6-A2F3-4135-85BE-132BC88BEA6B}" sibTransId="{BC4CE346-52D1-4A5A-9982-4BA2A06A830B}"/>
    <dgm:cxn modelId="{3DE9E400-0A3B-4310-8E24-158FC1D29663}" type="presParOf" srcId="{C584AFAF-812A-42F0-B44D-F13DE62D2264}" destId="{4BEDBCCC-0BF0-4E0D-A5A9-584BA31DD4D2}" srcOrd="0" destOrd="0" presId="urn:microsoft.com/office/officeart/2005/8/layout/chevron2"/>
    <dgm:cxn modelId="{EC5B690C-47E6-46F8-807A-9B1B7796B077}" type="presParOf" srcId="{4BEDBCCC-0BF0-4E0D-A5A9-584BA31DD4D2}" destId="{0C699502-A904-4562-8267-90ACE1AD3527}" srcOrd="0" destOrd="0" presId="urn:microsoft.com/office/officeart/2005/8/layout/chevron2"/>
    <dgm:cxn modelId="{8B896BD4-8358-4719-A290-D9AA95CD1283}" type="presParOf" srcId="{4BEDBCCC-0BF0-4E0D-A5A9-584BA31DD4D2}" destId="{5BD3FE2F-A91F-44A9-A86B-68134C50208C}" srcOrd="1" destOrd="0" presId="urn:microsoft.com/office/officeart/2005/8/layout/chevron2"/>
    <dgm:cxn modelId="{20A858DD-78C6-44F8-A63D-FB35F24B0188}" type="presParOf" srcId="{C584AFAF-812A-42F0-B44D-F13DE62D2264}" destId="{E296222D-2DED-4DD3-8BCA-626CB54B5EAD}" srcOrd="1" destOrd="0" presId="urn:microsoft.com/office/officeart/2005/8/layout/chevron2"/>
    <dgm:cxn modelId="{ECC89557-C472-4471-B1C9-09CF4CB588A8}" type="presParOf" srcId="{C584AFAF-812A-42F0-B44D-F13DE62D2264}" destId="{B077CB3C-F23E-4107-9CC7-AC0E9E6CD81B}" srcOrd="2" destOrd="0" presId="urn:microsoft.com/office/officeart/2005/8/layout/chevron2"/>
    <dgm:cxn modelId="{CB0AACF1-5E95-4E24-83E7-53D014019E96}" type="presParOf" srcId="{B077CB3C-F23E-4107-9CC7-AC0E9E6CD81B}" destId="{10AB638A-3E3C-499D-949B-6B647A3D7706}" srcOrd="0" destOrd="0" presId="urn:microsoft.com/office/officeart/2005/8/layout/chevron2"/>
    <dgm:cxn modelId="{D9D89C2A-820D-443C-B07F-6E2C59DDFE82}" type="presParOf" srcId="{B077CB3C-F23E-4107-9CC7-AC0E9E6CD81B}" destId="{5533A5DF-F9C6-4568-8798-9A9FEAC32E22}" srcOrd="1" destOrd="0" presId="urn:microsoft.com/office/officeart/2005/8/layout/chevron2"/>
    <dgm:cxn modelId="{4EBD7C16-86F8-4DCF-90CD-5776E87E4476}" type="presParOf" srcId="{C584AFAF-812A-42F0-B44D-F13DE62D2264}" destId="{B710AFF2-CE6E-4FCD-902F-D5114D8C1C46}" srcOrd="3" destOrd="0" presId="urn:microsoft.com/office/officeart/2005/8/layout/chevron2"/>
    <dgm:cxn modelId="{3F6BB02B-9FA0-4E49-AF23-FC5CFC73F299}" type="presParOf" srcId="{C584AFAF-812A-42F0-B44D-F13DE62D2264}" destId="{D133BBD6-0830-42DE-8E30-FA8E63E1CE87}" srcOrd="4" destOrd="0" presId="urn:microsoft.com/office/officeart/2005/8/layout/chevron2"/>
    <dgm:cxn modelId="{783D4086-EC42-412F-BF2C-2D5591CE11B0}" type="presParOf" srcId="{D133BBD6-0830-42DE-8E30-FA8E63E1CE87}" destId="{FA550B20-D124-4A28-9585-4D9ACC51A95A}" srcOrd="0" destOrd="0" presId="urn:microsoft.com/office/officeart/2005/8/layout/chevron2"/>
    <dgm:cxn modelId="{5F5A8AD9-FEF5-43EE-9437-116083FB4ED1}" type="presParOf" srcId="{D133BBD6-0830-42DE-8E30-FA8E63E1CE87}" destId="{124CF78A-D653-4BDD-A74F-DCD13AB083B4}" srcOrd="1" destOrd="0" presId="urn:microsoft.com/office/officeart/2005/8/layout/chevron2"/>
    <dgm:cxn modelId="{D220E87F-28E7-4A33-8AC5-B581BD9808DD}" type="presParOf" srcId="{C584AFAF-812A-42F0-B44D-F13DE62D2264}" destId="{409652E6-F92C-4D66-B1E7-2FED7F375FAC}" srcOrd="5" destOrd="0" presId="urn:microsoft.com/office/officeart/2005/8/layout/chevron2"/>
    <dgm:cxn modelId="{47075833-8B2F-48B6-89A9-DD8E13812D5E}" type="presParOf" srcId="{C584AFAF-812A-42F0-B44D-F13DE62D2264}" destId="{A31B4019-EE79-464E-961C-8E81F3F5DC2E}" srcOrd="6" destOrd="0" presId="urn:microsoft.com/office/officeart/2005/8/layout/chevron2"/>
    <dgm:cxn modelId="{A4E17738-796F-4CB5-8E1C-8182816CC7CF}" type="presParOf" srcId="{A31B4019-EE79-464E-961C-8E81F3F5DC2E}" destId="{1D92956C-2073-4CF2-A017-A6D29E0AD1BF}" srcOrd="0" destOrd="0" presId="urn:microsoft.com/office/officeart/2005/8/layout/chevron2"/>
    <dgm:cxn modelId="{FF132C52-E985-4AD2-9384-19E4D5B85164}" type="presParOf" srcId="{A31B4019-EE79-464E-961C-8E81F3F5DC2E}" destId="{E253A626-511B-41D7-9AB3-911F3884A962}" srcOrd="1" destOrd="0" presId="urn:microsoft.com/office/officeart/2005/8/layout/chevron2"/>
    <dgm:cxn modelId="{04A1C00C-81FE-4E21-A7D7-608322F71495}" type="presParOf" srcId="{C584AFAF-812A-42F0-B44D-F13DE62D2264}" destId="{45793D7E-6050-4FCE-BE74-99F10212E0AC}" srcOrd="7" destOrd="0" presId="urn:microsoft.com/office/officeart/2005/8/layout/chevron2"/>
    <dgm:cxn modelId="{DEE2A7A2-EA11-4623-83A9-B435AFC9209E}" type="presParOf" srcId="{C584AFAF-812A-42F0-B44D-F13DE62D2264}" destId="{593F793A-E0D6-43C5-AB72-145E7A04AA70}" srcOrd="8" destOrd="0" presId="urn:microsoft.com/office/officeart/2005/8/layout/chevron2"/>
    <dgm:cxn modelId="{D316F14B-D075-419A-8CA9-A9870F8D5D2A}" type="presParOf" srcId="{593F793A-E0D6-43C5-AB72-145E7A04AA70}" destId="{FE00A1CE-465B-4D07-B642-E05479B7F575}" srcOrd="0" destOrd="0" presId="urn:microsoft.com/office/officeart/2005/8/layout/chevron2"/>
    <dgm:cxn modelId="{98426713-50AE-433D-8FD6-4B97FFD0F629}" type="presParOf" srcId="{593F793A-E0D6-43C5-AB72-145E7A04AA70}" destId="{5C3DD315-B091-4C51-A210-6B7BE00F0CAA}" srcOrd="1" destOrd="0" presId="urn:microsoft.com/office/officeart/2005/8/layout/chevron2"/>
    <dgm:cxn modelId="{E5E1359E-E465-4871-8457-78D773E05B95}" type="presParOf" srcId="{C584AFAF-812A-42F0-B44D-F13DE62D2264}" destId="{DCDAF87A-677C-44E2-9F3A-085C62572266}" srcOrd="9" destOrd="0" presId="urn:microsoft.com/office/officeart/2005/8/layout/chevron2"/>
    <dgm:cxn modelId="{CC585E29-4C40-4949-8870-9E41DBBA6DBD}" type="presParOf" srcId="{C584AFAF-812A-42F0-B44D-F13DE62D2264}" destId="{EDE46AA9-262D-4906-B4E5-47C24C913302}" srcOrd="10" destOrd="0" presId="urn:microsoft.com/office/officeart/2005/8/layout/chevron2"/>
    <dgm:cxn modelId="{42B03585-7E96-4EF3-9933-BB838F34E626}" type="presParOf" srcId="{EDE46AA9-262D-4906-B4E5-47C24C913302}" destId="{7373FDC2-6271-427B-BE50-BC1D2F81B163}" srcOrd="0" destOrd="0" presId="urn:microsoft.com/office/officeart/2005/8/layout/chevron2"/>
    <dgm:cxn modelId="{75D34D07-A574-427F-9843-9F8264E6729C}" type="presParOf" srcId="{EDE46AA9-262D-4906-B4E5-47C24C913302}" destId="{5896938C-14A4-4280-8D1E-DFFA522AB63D}" srcOrd="1" destOrd="0" presId="urn:microsoft.com/office/officeart/2005/8/layout/chevron2"/>
    <dgm:cxn modelId="{78BBA25C-844F-4FB5-B46E-F5044ED7EEA2}" type="presParOf" srcId="{C584AFAF-812A-42F0-B44D-F13DE62D2264}" destId="{A7A0EB26-DFFE-43F2-9E9D-AAA99120F4F2}" srcOrd="11" destOrd="0" presId="urn:microsoft.com/office/officeart/2005/8/layout/chevron2"/>
    <dgm:cxn modelId="{1E0F03C2-BBBE-48EE-AACB-2DF119C77B3A}" type="presParOf" srcId="{C584AFAF-812A-42F0-B44D-F13DE62D2264}" destId="{FAFF7EAF-717B-413E-AD7E-12ECC36214A8}" srcOrd="12" destOrd="0" presId="urn:microsoft.com/office/officeart/2005/8/layout/chevron2"/>
    <dgm:cxn modelId="{A5622BD8-9F52-4F4C-B87E-37B940E98297}" type="presParOf" srcId="{FAFF7EAF-717B-413E-AD7E-12ECC36214A8}" destId="{27350F76-904E-41A8-9519-71D84FDE1463}" srcOrd="0" destOrd="0" presId="urn:microsoft.com/office/officeart/2005/8/layout/chevron2"/>
    <dgm:cxn modelId="{2CDF2B9C-BF42-41CB-8149-C6614D7B412F}" type="presParOf" srcId="{FAFF7EAF-717B-413E-AD7E-12ECC36214A8}" destId="{C446F654-758A-4770-A307-75FCA944611E}" srcOrd="1" destOrd="0" presId="urn:microsoft.com/office/officeart/2005/8/layout/chevron2"/>
    <dgm:cxn modelId="{1CCA917E-9A4F-4916-8D3F-BB04EA35276A}" type="presParOf" srcId="{C584AFAF-812A-42F0-B44D-F13DE62D2264}" destId="{427CDACA-E7AA-4E90-9F38-D4497321754C}" srcOrd="13" destOrd="0" presId="urn:microsoft.com/office/officeart/2005/8/layout/chevron2"/>
    <dgm:cxn modelId="{9408B9D0-66F9-4FAC-A4B2-FFC8D9A63544}" type="presParOf" srcId="{C584AFAF-812A-42F0-B44D-F13DE62D2264}" destId="{497E72C7-C6DA-4DC2-965C-0B63FC69BA96}" srcOrd="14" destOrd="0" presId="urn:microsoft.com/office/officeart/2005/8/layout/chevron2"/>
    <dgm:cxn modelId="{485394B8-9086-4CA9-BF0A-61F12806F9B3}" type="presParOf" srcId="{497E72C7-C6DA-4DC2-965C-0B63FC69BA96}" destId="{2150ADC5-FE20-4A81-80EF-2683ACC23138}" srcOrd="0" destOrd="0" presId="urn:microsoft.com/office/officeart/2005/8/layout/chevron2"/>
    <dgm:cxn modelId="{B4C2CFEF-27B3-4273-826D-6F882CEC460E}" type="presParOf" srcId="{497E72C7-C6DA-4DC2-965C-0B63FC69BA96}" destId="{CCC84559-32CE-4BCE-897A-97DBCBCA95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DB87DC-7F91-4341-A33B-435E54231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B4CEA-D673-4DE8-A739-C47D97B713F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2000" dirty="0"/>
            <a:t>Москва</a:t>
          </a:r>
        </a:p>
      </dgm:t>
    </dgm:pt>
    <dgm:pt modelId="{718BE10A-86EE-4747-B6BC-CEF7251543B6}" type="parTrans" cxnId="{23A219C1-4F04-4A11-9C29-D939A50343C8}">
      <dgm:prSet/>
      <dgm:spPr/>
      <dgm:t>
        <a:bodyPr/>
        <a:lstStyle/>
        <a:p>
          <a:endParaRPr lang="ru-RU" sz="2000"/>
        </a:p>
      </dgm:t>
    </dgm:pt>
    <dgm:pt modelId="{7E7EDD85-C547-40F3-A90E-BBF1C6D4BAE5}" type="sibTrans" cxnId="{23A219C1-4F04-4A11-9C29-D939A50343C8}">
      <dgm:prSet/>
      <dgm:spPr/>
      <dgm:t>
        <a:bodyPr/>
        <a:lstStyle/>
        <a:p>
          <a:endParaRPr lang="ru-RU" sz="2000"/>
        </a:p>
      </dgm:t>
    </dgm:pt>
    <dgm:pt modelId="{BC9C13FE-FB57-4D70-9F46-CB5F063BCEA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Липецк</a:t>
          </a:r>
          <a:endParaRPr lang="ru-RU" sz="2000" dirty="0"/>
        </a:p>
      </dgm:t>
    </dgm:pt>
    <dgm:pt modelId="{5C7BCE27-56D3-438F-83AA-323C2AEBEF40}" type="parTrans" cxnId="{ED49055C-4233-4F13-8202-A8018924B7AC}">
      <dgm:prSet/>
      <dgm:spPr/>
      <dgm:t>
        <a:bodyPr/>
        <a:lstStyle/>
        <a:p>
          <a:endParaRPr lang="ru-RU" sz="2000"/>
        </a:p>
      </dgm:t>
    </dgm:pt>
    <dgm:pt modelId="{352477FE-2967-4575-ACDF-03C60033A85F}" type="sibTrans" cxnId="{ED49055C-4233-4F13-8202-A8018924B7AC}">
      <dgm:prSet/>
      <dgm:spPr/>
      <dgm:t>
        <a:bodyPr/>
        <a:lstStyle/>
        <a:p>
          <a:endParaRPr lang="ru-RU" sz="2000"/>
        </a:p>
      </dgm:t>
    </dgm:pt>
    <dgm:pt modelId="{3920D9D8-D6FE-4A61-9ACB-583C9B184BB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Тула</a:t>
          </a:r>
          <a:endParaRPr lang="ru-RU" sz="2000" dirty="0"/>
        </a:p>
      </dgm:t>
    </dgm:pt>
    <dgm:pt modelId="{09AEFCB6-250F-4B2D-BB58-535CF64816FE}" type="parTrans" cxnId="{0C14B385-B622-4118-B0E5-E9979DF73139}">
      <dgm:prSet/>
      <dgm:spPr/>
      <dgm:t>
        <a:bodyPr/>
        <a:lstStyle/>
        <a:p>
          <a:endParaRPr lang="ru-RU" sz="2000"/>
        </a:p>
      </dgm:t>
    </dgm:pt>
    <dgm:pt modelId="{97EDA718-CFD9-4663-81F5-95A120C916ED}" type="sibTrans" cxnId="{0C14B385-B622-4118-B0E5-E9979DF73139}">
      <dgm:prSet/>
      <dgm:spPr/>
      <dgm:t>
        <a:bodyPr/>
        <a:lstStyle/>
        <a:p>
          <a:endParaRPr lang="ru-RU" sz="2000"/>
        </a:p>
      </dgm:t>
    </dgm:pt>
    <dgm:pt modelId="{027FC60F-F066-4293-981D-7CD543B46CE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Санкт-Петербург</a:t>
          </a:r>
          <a:endParaRPr lang="ru-RU" sz="2000" dirty="0"/>
        </a:p>
      </dgm:t>
    </dgm:pt>
    <dgm:pt modelId="{6D8812F1-FD3D-4185-A823-AE20710F7866}" type="parTrans" cxnId="{014C9927-C7D8-4D79-80FB-B735BF0B8C19}">
      <dgm:prSet/>
      <dgm:spPr/>
      <dgm:t>
        <a:bodyPr/>
        <a:lstStyle/>
        <a:p>
          <a:endParaRPr lang="ru-RU" sz="2000"/>
        </a:p>
      </dgm:t>
    </dgm:pt>
    <dgm:pt modelId="{0C585278-7BFA-4B73-A6AB-1FC8D4922AB4}" type="sibTrans" cxnId="{014C9927-C7D8-4D79-80FB-B735BF0B8C19}">
      <dgm:prSet/>
      <dgm:spPr/>
      <dgm:t>
        <a:bodyPr/>
        <a:lstStyle/>
        <a:p>
          <a:endParaRPr lang="ru-RU" sz="2000"/>
        </a:p>
      </dgm:t>
    </dgm:pt>
    <dgm:pt modelId="{F3829150-5D87-4232-947B-8B21940E2AA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Калининград</a:t>
          </a:r>
          <a:endParaRPr lang="ru-RU" sz="2000" dirty="0"/>
        </a:p>
      </dgm:t>
    </dgm:pt>
    <dgm:pt modelId="{18E1F4A6-E45C-4A19-BE36-9EEF04A5FEB4}" type="parTrans" cxnId="{D1D91479-1921-4A97-A30C-2BA443F34A9A}">
      <dgm:prSet/>
      <dgm:spPr/>
      <dgm:t>
        <a:bodyPr/>
        <a:lstStyle/>
        <a:p>
          <a:endParaRPr lang="ru-RU" sz="2000"/>
        </a:p>
      </dgm:t>
    </dgm:pt>
    <dgm:pt modelId="{35C5A5C7-CF63-48C2-9865-B180ADC213D1}" type="sibTrans" cxnId="{D1D91479-1921-4A97-A30C-2BA443F34A9A}">
      <dgm:prSet/>
      <dgm:spPr/>
      <dgm:t>
        <a:bodyPr/>
        <a:lstStyle/>
        <a:p>
          <a:endParaRPr lang="ru-RU" sz="2000"/>
        </a:p>
      </dgm:t>
    </dgm:pt>
    <dgm:pt modelId="{8284BEB4-E84D-40CB-94D7-231F8E2B419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Вологда</a:t>
          </a:r>
          <a:endParaRPr lang="ru-RU" sz="2000" dirty="0"/>
        </a:p>
      </dgm:t>
    </dgm:pt>
    <dgm:pt modelId="{9957C8CA-7CE6-44D6-BC97-93C91FC41D30}" type="parTrans" cxnId="{50A9B9B0-F24F-4FC4-B155-058F3EA66367}">
      <dgm:prSet/>
      <dgm:spPr/>
      <dgm:t>
        <a:bodyPr/>
        <a:lstStyle/>
        <a:p>
          <a:endParaRPr lang="ru-RU" sz="2000"/>
        </a:p>
      </dgm:t>
    </dgm:pt>
    <dgm:pt modelId="{34B8082A-A865-48D4-B224-206E38ABF966}" type="sibTrans" cxnId="{50A9B9B0-F24F-4FC4-B155-058F3EA66367}">
      <dgm:prSet/>
      <dgm:spPr/>
      <dgm:t>
        <a:bodyPr/>
        <a:lstStyle/>
        <a:p>
          <a:endParaRPr lang="ru-RU" sz="2000"/>
        </a:p>
      </dgm:t>
    </dgm:pt>
    <dgm:pt modelId="{BE506F40-8358-40FE-BEFC-48367AD8201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Ростов-на-Дону</a:t>
          </a:r>
          <a:endParaRPr lang="ru-RU" sz="2000" dirty="0"/>
        </a:p>
      </dgm:t>
    </dgm:pt>
    <dgm:pt modelId="{79F1ECE3-2731-440E-9562-CD9DD9E5A77B}" type="parTrans" cxnId="{84D2E248-668C-4C26-93CA-F7C2491262F5}">
      <dgm:prSet/>
      <dgm:spPr/>
      <dgm:t>
        <a:bodyPr/>
        <a:lstStyle/>
        <a:p>
          <a:endParaRPr lang="ru-RU" sz="2000"/>
        </a:p>
      </dgm:t>
    </dgm:pt>
    <dgm:pt modelId="{83521EF6-E360-4E04-BCEC-64912DD14E72}" type="sibTrans" cxnId="{84D2E248-668C-4C26-93CA-F7C2491262F5}">
      <dgm:prSet/>
      <dgm:spPr/>
      <dgm:t>
        <a:bodyPr/>
        <a:lstStyle/>
        <a:p>
          <a:endParaRPr lang="ru-RU" sz="2000"/>
        </a:p>
      </dgm:t>
    </dgm:pt>
    <dgm:pt modelId="{0BD9640D-FD10-4C73-934D-29310823109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Ессентуки</a:t>
          </a:r>
          <a:endParaRPr lang="ru-RU" sz="2000" dirty="0"/>
        </a:p>
      </dgm:t>
    </dgm:pt>
    <dgm:pt modelId="{25384673-054A-4C38-9D9D-654DA95AD2AC}" type="parTrans" cxnId="{F8AEF1A3-C64F-46F1-8781-9C3DCAC0E101}">
      <dgm:prSet/>
      <dgm:spPr/>
      <dgm:t>
        <a:bodyPr/>
        <a:lstStyle/>
        <a:p>
          <a:endParaRPr lang="ru-RU" sz="2000"/>
        </a:p>
      </dgm:t>
    </dgm:pt>
    <dgm:pt modelId="{B0F3FB96-29D9-4F50-9236-7A4BCCEABCDD}" type="sibTrans" cxnId="{F8AEF1A3-C64F-46F1-8781-9C3DCAC0E101}">
      <dgm:prSet/>
      <dgm:spPr/>
      <dgm:t>
        <a:bodyPr/>
        <a:lstStyle/>
        <a:p>
          <a:endParaRPr lang="ru-RU" sz="2000"/>
        </a:p>
      </dgm:t>
    </dgm:pt>
    <dgm:pt modelId="{07E09757-D8DA-4D17-B442-20503B1DFD6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Казань</a:t>
          </a:r>
          <a:endParaRPr lang="ru-RU" sz="2000" dirty="0"/>
        </a:p>
      </dgm:t>
    </dgm:pt>
    <dgm:pt modelId="{A9F70C26-6BD0-4090-8C92-A0C19082F018}" type="parTrans" cxnId="{4C4A3756-779D-4162-AC88-6200578A1834}">
      <dgm:prSet/>
      <dgm:spPr/>
      <dgm:t>
        <a:bodyPr/>
        <a:lstStyle/>
        <a:p>
          <a:endParaRPr lang="ru-RU" sz="2000"/>
        </a:p>
      </dgm:t>
    </dgm:pt>
    <dgm:pt modelId="{60AA5073-DA79-45B8-A279-701B6BA8B1F3}" type="sibTrans" cxnId="{4C4A3756-779D-4162-AC88-6200578A1834}">
      <dgm:prSet/>
      <dgm:spPr/>
      <dgm:t>
        <a:bodyPr/>
        <a:lstStyle/>
        <a:p>
          <a:endParaRPr lang="ru-RU" sz="2000"/>
        </a:p>
      </dgm:t>
    </dgm:pt>
    <dgm:pt modelId="{67EDA10B-A13A-48E5-9E94-EC70053E4CE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Нижний Тагил</a:t>
          </a:r>
          <a:endParaRPr lang="ru-RU" sz="2000" dirty="0"/>
        </a:p>
      </dgm:t>
    </dgm:pt>
    <dgm:pt modelId="{D07DA46F-5950-4416-A821-2054EF2ED6FE}" type="parTrans" cxnId="{06939B5F-86F8-4AEB-92EB-35237C451D50}">
      <dgm:prSet/>
      <dgm:spPr/>
      <dgm:t>
        <a:bodyPr/>
        <a:lstStyle/>
        <a:p>
          <a:endParaRPr lang="ru-RU" sz="2000"/>
        </a:p>
      </dgm:t>
    </dgm:pt>
    <dgm:pt modelId="{BB9CECAF-AAF0-461B-A6EC-2812CC63D215}" type="sibTrans" cxnId="{06939B5F-86F8-4AEB-92EB-35237C451D50}">
      <dgm:prSet/>
      <dgm:spPr/>
      <dgm:t>
        <a:bodyPr/>
        <a:lstStyle/>
        <a:p>
          <a:endParaRPr lang="ru-RU" sz="2000"/>
        </a:p>
      </dgm:t>
    </dgm:pt>
    <dgm:pt modelId="{5A2EF689-E836-4331-9131-62403A86E9B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/>
            <a:t>Омск </a:t>
          </a:r>
          <a:endParaRPr lang="ru-RU" sz="2000" dirty="0"/>
        </a:p>
      </dgm:t>
    </dgm:pt>
    <dgm:pt modelId="{78556C29-E53E-4CAE-B2E2-F4842BE759FF}" type="parTrans" cxnId="{55242A5C-0CC0-49BE-91BF-AE1B8F8971B3}">
      <dgm:prSet/>
      <dgm:spPr/>
      <dgm:t>
        <a:bodyPr/>
        <a:lstStyle/>
        <a:p>
          <a:endParaRPr lang="ru-RU" sz="2000"/>
        </a:p>
      </dgm:t>
    </dgm:pt>
    <dgm:pt modelId="{6C5F2EC3-FC6B-4B74-B512-2CA82C0F9860}" type="sibTrans" cxnId="{55242A5C-0CC0-49BE-91BF-AE1B8F8971B3}">
      <dgm:prSet/>
      <dgm:spPr/>
      <dgm:t>
        <a:bodyPr/>
        <a:lstStyle/>
        <a:p>
          <a:endParaRPr lang="ru-RU" sz="2000"/>
        </a:p>
      </dgm:t>
    </dgm:pt>
    <dgm:pt modelId="{28F5368F-DAF9-42AE-A5A9-90CD0778652A}" type="pres">
      <dgm:prSet presAssocID="{9EDB87DC-7F91-4341-A33B-435E5423197A}" presName="linear" presStyleCnt="0">
        <dgm:presLayoutVars>
          <dgm:dir/>
          <dgm:animLvl val="lvl"/>
          <dgm:resizeHandles val="exact"/>
        </dgm:presLayoutVars>
      </dgm:prSet>
      <dgm:spPr/>
    </dgm:pt>
    <dgm:pt modelId="{B4B5A9DB-A7EC-484E-AC2B-A2FDE0CF006C}" type="pres">
      <dgm:prSet presAssocID="{C64B4CEA-D673-4DE8-A739-C47D97B713FB}" presName="parentLin" presStyleCnt="0"/>
      <dgm:spPr/>
    </dgm:pt>
    <dgm:pt modelId="{EBAD3C6F-66BF-4383-AF4B-E2CEDD45A54C}" type="pres">
      <dgm:prSet presAssocID="{C64B4CEA-D673-4DE8-A739-C47D97B713FB}" presName="parentLeftMargin" presStyleLbl="node1" presStyleIdx="0" presStyleCnt="11"/>
      <dgm:spPr/>
    </dgm:pt>
    <dgm:pt modelId="{DCD0F6B6-950C-43C2-9069-55877023D639}" type="pres">
      <dgm:prSet presAssocID="{C64B4CEA-D673-4DE8-A739-C47D97B713FB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03FC8267-9B19-4B36-9598-86A6A78A58C1}" type="pres">
      <dgm:prSet presAssocID="{C64B4CEA-D673-4DE8-A739-C47D97B713FB}" presName="negativeSpace" presStyleCnt="0"/>
      <dgm:spPr/>
    </dgm:pt>
    <dgm:pt modelId="{7D648AE8-2BE8-4AF6-8CDD-E7A5810851FA}" type="pres">
      <dgm:prSet presAssocID="{C64B4CEA-D673-4DE8-A739-C47D97B713FB}" presName="childText" presStyleLbl="conFgAcc1" presStyleIdx="0" presStyleCnt="11">
        <dgm:presLayoutVars>
          <dgm:bulletEnabled val="1"/>
        </dgm:presLayoutVars>
      </dgm:prSet>
      <dgm:spPr/>
    </dgm:pt>
    <dgm:pt modelId="{69EE510E-6EC2-409F-8DBC-7555AD0C2A82}" type="pres">
      <dgm:prSet presAssocID="{7E7EDD85-C547-40F3-A90E-BBF1C6D4BAE5}" presName="spaceBetweenRectangles" presStyleCnt="0"/>
      <dgm:spPr/>
    </dgm:pt>
    <dgm:pt modelId="{55ECA274-9BC4-4DCE-8B94-90EBBC8F5D76}" type="pres">
      <dgm:prSet presAssocID="{BC9C13FE-FB57-4D70-9F46-CB5F063BCEA2}" presName="parentLin" presStyleCnt="0"/>
      <dgm:spPr/>
    </dgm:pt>
    <dgm:pt modelId="{5AB2F31A-2985-4C3F-8DAD-28A094EBFD06}" type="pres">
      <dgm:prSet presAssocID="{BC9C13FE-FB57-4D70-9F46-CB5F063BCEA2}" presName="parentLeftMargin" presStyleLbl="node1" presStyleIdx="0" presStyleCnt="11"/>
      <dgm:spPr/>
    </dgm:pt>
    <dgm:pt modelId="{D22741EE-CE27-483E-A2D3-2DD592453775}" type="pres">
      <dgm:prSet presAssocID="{BC9C13FE-FB57-4D70-9F46-CB5F063BCEA2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8166E84B-5BE3-4FEC-8485-9A2D359F9DF2}" type="pres">
      <dgm:prSet presAssocID="{BC9C13FE-FB57-4D70-9F46-CB5F063BCEA2}" presName="negativeSpace" presStyleCnt="0"/>
      <dgm:spPr/>
    </dgm:pt>
    <dgm:pt modelId="{7E75F8AB-449A-4207-9B8C-FBAF1AD17C71}" type="pres">
      <dgm:prSet presAssocID="{BC9C13FE-FB57-4D70-9F46-CB5F063BCEA2}" presName="childText" presStyleLbl="conFgAcc1" presStyleIdx="1" presStyleCnt="11">
        <dgm:presLayoutVars>
          <dgm:bulletEnabled val="1"/>
        </dgm:presLayoutVars>
      </dgm:prSet>
      <dgm:spPr/>
    </dgm:pt>
    <dgm:pt modelId="{EDABAA6C-A780-4019-A78C-A1868100706F}" type="pres">
      <dgm:prSet presAssocID="{352477FE-2967-4575-ACDF-03C60033A85F}" presName="spaceBetweenRectangles" presStyleCnt="0"/>
      <dgm:spPr/>
    </dgm:pt>
    <dgm:pt modelId="{BB32DAE5-6BFD-4FB7-8CBD-F5AE9D257EC7}" type="pres">
      <dgm:prSet presAssocID="{3920D9D8-D6FE-4A61-9ACB-583C9B184BB9}" presName="parentLin" presStyleCnt="0"/>
      <dgm:spPr/>
    </dgm:pt>
    <dgm:pt modelId="{0E5E7451-CC50-4C86-858B-B7B316613EEF}" type="pres">
      <dgm:prSet presAssocID="{3920D9D8-D6FE-4A61-9ACB-583C9B184BB9}" presName="parentLeftMargin" presStyleLbl="node1" presStyleIdx="1" presStyleCnt="11"/>
      <dgm:spPr/>
    </dgm:pt>
    <dgm:pt modelId="{4B385FC4-67C1-4F9E-B510-9E351A1A1293}" type="pres">
      <dgm:prSet presAssocID="{3920D9D8-D6FE-4A61-9ACB-583C9B184BB9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B2A69DA2-8C5C-4D19-A88B-48FA1F8EB12F}" type="pres">
      <dgm:prSet presAssocID="{3920D9D8-D6FE-4A61-9ACB-583C9B184BB9}" presName="negativeSpace" presStyleCnt="0"/>
      <dgm:spPr/>
    </dgm:pt>
    <dgm:pt modelId="{91370FA4-6E4F-4B66-BC12-A13F061457D6}" type="pres">
      <dgm:prSet presAssocID="{3920D9D8-D6FE-4A61-9ACB-583C9B184BB9}" presName="childText" presStyleLbl="conFgAcc1" presStyleIdx="2" presStyleCnt="11">
        <dgm:presLayoutVars>
          <dgm:bulletEnabled val="1"/>
        </dgm:presLayoutVars>
      </dgm:prSet>
      <dgm:spPr/>
    </dgm:pt>
    <dgm:pt modelId="{8DFD6F85-A302-4C0D-B6A1-F35B7493C910}" type="pres">
      <dgm:prSet presAssocID="{97EDA718-CFD9-4663-81F5-95A120C916ED}" presName="spaceBetweenRectangles" presStyleCnt="0"/>
      <dgm:spPr/>
    </dgm:pt>
    <dgm:pt modelId="{ADBEBD7A-1275-44E2-8D2E-94A9A829A26E}" type="pres">
      <dgm:prSet presAssocID="{027FC60F-F066-4293-981D-7CD543B46CEB}" presName="parentLin" presStyleCnt="0"/>
      <dgm:spPr/>
    </dgm:pt>
    <dgm:pt modelId="{E90B996B-896A-4E21-994B-8A0FD8F36742}" type="pres">
      <dgm:prSet presAssocID="{027FC60F-F066-4293-981D-7CD543B46CEB}" presName="parentLeftMargin" presStyleLbl="node1" presStyleIdx="2" presStyleCnt="11"/>
      <dgm:spPr/>
    </dgm:pt>
    <dgm:pt modelId="{0BE3BF19-1E17-4E47-8860-A03473D9C4CF}" type="pres">
      <dgm:prSet presAssocID="{027FC60F-F066-4293-981D-7CD543B46CEB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96C9BB8D-5E93-41A9-AF01-A2B8AA45BC4A}" type="pres">
      <dgm:prSet presAssocID="{027FC60F-F066-4293-981D-7CD543B46CEB}" presName="negativeSpace" presStyleCnt="0"/>
      <dgm:spPr/>
    </dgm:pt>
    <dgm:pt modelId="{4C03DA0A-B9FD-40AC-885F-622B2F0D8135}" type="pres">
      <dgm:prSet presAssocID="{027FC60F-F066-4293-981D-7CD543B46CEB}" presName="childText" presStyleLbl="conFgAcc1" presStyleIdx="3" presStyleCnt="11">
        <dgm:presLayoutVars>
          <dgm:bulletEnabled val="1"/>
        </dgm:presLayoutVars>
      </dgm:prSet>
      <dgm:spPr/>
    </dgm:pt>
    <dgm:pt modelId="{6E3972E1-FD19-48F7-9357-CD6F59BB5ADD}" type="pres">
      <dgm:prSet presAssocID="{0C585278-7BFA-4B73-A6AB-1FC8D4922AB4}" presName="spaceBetweenRectangles" presStyleCnt="0"/>
      <dgm:spPr/>
    </dgm:pt>
    <dgm:pt modelId="{613532A8-E89B-4185-8B6E-9318F5849AC3}" type="pres">
      <dgm:prSet presAssocID="{F3829150-5D87-4232-947B-8B21940E2AA4}" presName="parentLin" presStyleCnt="0"/>
      <dgm:spPr/>
    </dgm:pt>
    <dgm:pt modelId="{96359802-4C6D-492E-BFC5-6DFE86E52769}" type="pres">
      <dgm:prSet presAssocID="{F3829150-5D87-4232-947B-8B21940E2AA4}" presName="parentLeftMargin" presStyleLbl="node1" presStyleIdx="3" presStyleCnt="11"/>
      <dgm:spPr/>
    </dgm:pt>
    <dgm:pt modelId="{CD1D3895-342C-4EA1-AAA2-C313ED5264C2}" type="pres">
      <dgm:prSet presAssocID="{F3829150-5D87-4232-947B-8B21940E2AA4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50F57B0A-DFE8-466A-B200-952F9EEC1D4C}" type="pres">
      <dgm:prSet presAssocID="{F3829150-5D87-4232-947B-8B21940E2AA4}" presName="negativeSpace" presStyleCnt="0"/>
      <dgm:spPr/>
    </dgm:pt>
    <dgm:pt modelId="{D5124915-988F-4B7F-877A-275D4576874A}" type="pres">
      <dgm:prSet presAssocID="{F3829150-5D87-4232-947B-8B21940E2AA4}" presName="childText" presStyleLbl="conFgAcc1" presStyleIdx="4" presStyleCnt="11">
        <dgm:presLayoutVars>
          <dgm:bulletEnabled val="1"/>
        </dgm:presLayoutVars>
      </dgm:prSet>
      <dgm:spPr/>
    </dgm:pt>
    <dgm:pt modelId="{C2205C2F-0961-43DF-95B2-75DBDD3A5CD5}" type="pres">
      <dgm:prSet presAssocID="{35C5A5C7-CF63-48C2-9865-B180ADC213D1}" presName="spaceBetweenRectangles" presStyleCnt="0"/>
      <dgm:spPr/>
    </dgm:pt>
    <dgm:pt modelId="{00080677-05F7-4B90-9F68-F37FECC4927F}" type="pres">
      <dgm:prSet presAssocID="{8284BEB4-E84D-40CB-94D7-231F8E2B4199}" presName="parentLin" presStyleCnt="0"/>
      <dgm:spPr/>
    </dgm:pt>
    <dgm:pt modelId="{89B857DC-0D45-4AFA-A6E1-F10D9EC18020}" type="pres">
      <dgm:prSet presAssocID="{8284BEB4-E84D-40CB-94D7-231F8E2B4199}" presName="parentLeftMargin" presStyleLbl="node1" presStyleIdx="4" presStyleCnt="11"/>
      <dgm:spPr/>
    </dgm:pt>
    <dgm:pt modelId="{F23C5B31-5548-4FF6-8791-FA69C4F3D9AC}" type="pres">
      <dgm:prSet presAssocID="{8284BEB4-E84D-40CB-94D7-231F8E2B4199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DC27EC8A-B012-4AF5-9285-458683904AF5}" type="pres">
      <dgm:prSet presAssocID="{8284BEB4-E84D-40CB-94D7-231F8E2B4199}" presName="negativeSpace" presStyleCnt="0"/>
      <dgm:spPr/>
    </dgm:pt>
    <dgm:pt modelId="{30DFCE72-7E45-4925-AAC5-62636461C633}" type="pres">
      <dgm:prSet presAssocID="{8284BEB4-E84D-40CB-94D7-231F8E2B4199}" presName="childText" presStyleLbl="conFgAcc1" presStyleIdx="5" presStyleCnt="11">
        <dgm:presLayoutVars>
          <dgm:bulletEnabled val="1"/>
        </dgm:presLayoutVars>
      </dgm:prSet>
      <dgm:spPr/>
    </dgm:pt>
    <dgm:pt modelId="{FBF7D8CF-E0BB-4591-929E-99A9C8ED74B3}" type="pres">
      <dgm:prSet presAssocID="{34B8082A-A865-48D4-B224-206E38ABF966}" presName="spaceBetweenRectangles" presStyleCnt="0"/>
      <dgm:spPr/>
    </dgm:pt>
    <dgm:pt modelId="{87E672EE-56BD-4636-8334-AFA603AF8C32}" type="pres">
      <dgm:prSet presAssocID="{BE506F40-8358-40FE-BEFC-48367AD8201A}" presName="parentLin" presStyleCnt="0"/>
      <dgm:spPr/>
    </dgm:pt>
    <dgm:pt modelId="{B23841E0-B1A3-4D8D-8AA8-12779F240043}" type="pres">
      <dgm:prSet presAssocID="{BE506F40-8358-40FE-BEFC-48367AD8201A}" presName="parentLeftMargin" presStyleLbl="node1" presStyleIdx="5" presStyleCnt="11"/>
      <dgm:spPr/>
    </dgm:pt>
    <dgm:pt modelId="{9905A072-7AEC-4110-9759-5277F33F42E3}" type="pres">
      <dgm:prSet presAssocID="{BE506F40-8358-40FE-BEFC-48367AD8201A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B68EA734-C7FB-4007-BCC7-86E676EBB7B8}" type="pres">
      <dgm:prSet presAssocID="{BE506F40-8358-40FE-BEFC-48367AD8201A}" presName="negativeSpace" presStyleCnt="0"/>
      <dgm:spPr/>
    </dgm:pt>
    <dgm:pt modelId="{752CD8C1-28F4-485C-A3D3-AB6EC905D885}" type="pres">
      <dgm:prSet presAssocID="{BE506F40-8358-40FE-BEFC-48367AD8201A}" presName="childText" presStyleLbl="conFgAcc1" presStyleIdx="6" presStyleCnt="11">
        <dgm:presLayoutVars>
          <dgm:bulletEnabled val="1"/>
        </dgm:presLayoutVars>
      </dgm:prSet>
      <dgm:spPr/>
    </dgm:pt>
    <dgm:pt modelId="{55C7275A-B650-4C3A-B638-409875A0BA89}" type="pres">
      <dgm:prSet presAssocID="{83521EF6-E360-4E04-BCEC-64912DD14E72}" presName="spaceBetweenRectangles" presStyleCnt="0"/>
      <dgm:spPr/>
    </dgm:pt>
    <dgm:pt modelId="{F53F7DEE-F766-4CE9-9FA9-17125B7CD2DC}" type="pres">
      <dgm:prSet presAssocID="{0BD9640D-FD10-4C73-934D-293108231098}" presName="parentLin" presStyleCnt="0"/>
      <dgm:spPr/>
    </dgm:pt>
    <dgm:pt modelId="{C8380C12-E4E4-462D-A019-7C0131394DFC}" type="pres">
      <dgm:prSet presAssocID="{0BD9640D-FD10-4C73-934D-293108231098}" presName="parentLeftMargin" presStyleLbl="node1" presStyleIdx="6" presStyleCnt="11"/>
      <dgm:spPr/>
    </dgm:pt>
    <dgm:pt modelId="{ED68D013-BB65-473D-8A7D-2ADA9234236C}" type="pres">
      <dgm:prSet presAssocID="{0BD9640D-FD10-4C73-934D-293108231098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F63BBDE3-5464-4666-8D18-7A6D87246EB8}" type="pres">
      <dgm:prSet presAssocID="{0BD9640D-FD10-4C73-934D-293108231098}" presName="negativeSpace" presStyleCnt="0"/>
      <dgm:spPr/>
    </dgm:pt>
    <dgm:pt modelId="{35727CEB-1B88-4DB1-A157-5AAF45A9909D}" type="pres">
      <dgm:prSet presAssocID="{0BD9640D-FD10-4C73-934D-293108231098}" presName="childText" presStyleLbl="conFgAcc1" presStyleIdx="7" presStyleCnt="11">
        <dgm:presLayoutVars>
          <dgm:bulletEnabled val="1"/>
        </dgm:presLayoutVars>
      </dgm:prSet>
      <dgm:spPr/>
    </dgm:pt>
    <dgm:pt modelId="{DD54FAF0-21A3-4681-BB0D-0A6C9E786A43}" type="pres">
      <dgm:prSet presAssocID="{B0F3FB96-29D9-4F50-9236-7A4BCCEABCDD}" presName="spaceBetweenRectangles" presStyleCnt="0"/>
      <dgm:spPr/>
    </dgm:pt>
    <dgm:pt modelId="{AF0041B6-2E4E-4027-AAD2-9688CA5A8998}" type="pres">
      <dgm:prSet presAssocID="{07E09757-D8DA-4D17-B442-20503B1DFD63}" presName="parentLin" presStyleCnt="0"/>
      <dgm:spPr/>
    </dgm:pt>
    <dgm:pt modelId="{D914CA0C-A9BD-435E-9595-BE613C05413C}" type="pres">
      <dgm:prSet presAssocID="{07E09757-D8DA-4D17-B442-20503B1DFD63}" presName="parentLeftMargin" presStyleLbl="node1" presStyleIdx="7" presStyleCnt="11"/>
      <dgm:spPr/>
    </dgm:pt>
    <dgm:pt modelId="{2CEE58DC-0DA4-4BA7-9DC8-D7BCFE1E039F}" type="pres">
      <dgm:prSet presAssocID="{07E09757-D8DA-4D17-B442-20503B1DFD63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FBBA85BF-6A1B-4586-BEF3-98B178D21C5C}" type="pres">
      <dgm:prSet presAssocID="{07E09757-D8DA-4D17-B442-20503B1DFD63}" presName="negativeSpace" presStyleCnt="0"/>
      <dgm:spPr/>
    </dgm:pt>
    <dgm:pt modelId="{992CF21F-4FAF-4C31-80AB-7BC71D4AD9AB}" type="pres">
      <dgm:prSet presAssocID="{07E09757-D8DA-4D17-B442-20503B1DFD63}" presName="childText" presStyleLbl="conFgAcc1" presStyleIdx="8" presStyleCnt="11">
        <dgm:presLayoutVars>
          <dgm:bulletEnabled val="1"/>
        </dgm:presLayoutVars>
      </dgm:prSet>
      <dgm:spPr/>
    </dgm:pt>
    <dgm:pt modelId="{0A9D57AB-97AD-41D7-94A9-3686BED40525}" type="pres">
      <dgm:prSet presAssocID="{60AA5073-DA79-45B8-A279-701B6BA8B1F3}" presName="spaceBetweenRectangles" presStyleCnt="0"/>
      <dgm:spPr/>
    </dgm:pt>
    <dgm:pt modelId="{DB68D43B-3D4D-4F5E-BB36-986351F6974B}" type="pres">
      <dgm:prSet presAssocID="{67EDA10B-A13A-48E5-9E94-EC70053E4CED}" presName="parentLin" presStyleCnt="0"/>
      <dgm:spPr/>
    </dgm:pt>
    <dgm:pt modelId="{39B88834-67C8-4302-9B90-008A5429E71B}" type="pres">
      <dgm:prSet presAssocID="{67EDA10B-A13A-48E5-9E94-EC70053E4CED}" presName="parentLeftMargin" presStyleLbl="node1" presStyleIdx="8" presStyleCnt="11"/>
      <dgm:spPr/>
    </dgm:pt>
    <dgm:pt modelId="{0BBD4928-32AA-4101-B33C-7BBE91D32DEA}" type="pres">
      <dgm:prSet presAssocID="{67EDA10B-A13A-48E5-9E94-EC70053E4CED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CAA8B62-CB5F-4D43-B479-60C881DBB997}" type="pres">
      <dgm:prSet presAssocID="{67EDA10B-A13A-48E5-9E94-EC70053E4CED}" presName="negativeSpace" presStyleCnt="0"/>
      <dgm:spPr/>
    </dgm:pt>
    <dgm:pt modelId="{5C962504-F455-46C0-B727-8C70F547CC56}" type="pres">
      <dgm:prSet presAssocID="{67EDA10B-A13A-48E5-9E94-EC70053E4CED}" presName="childText" presStyleLbl="conFgAcc1" presStyleIdx="9" presStyleCnt="11">
        <dgm:presLayoutVars>
          <dgm:bulletEnabled val="1"/>
        </dgm:presLayoutVars>
      </dgm:prSet>
      <dgm:spPr/>
    </dgm:pt>
    <dgm:pt modelId="{3215776B-51D9-4B3D-BA8A-3793DAB6132E}" type="pres">
      <dgm:prSet presAssocID="{BB9CECAF-AAF0-461B-A6EC-2812CC63D215}" presName="spaceBetweenRectangles" presStyleCnt="0"/>
      <dgm:spPr/>
    </dgm:pt>
    <dgm:pt modelId="{EE7C6DB4-2E6B-4EDE-912E-CED6C31985E4}" type="pres">
      <dgm:prSet presAssocID="{5A2EF689-E836-4331-9131-62403A86E9B0}" presName="parentLin" presStyleCnt="0"/>
      <dgm:spPr/>
    </dgm:pt>
    <dgm:pt modelId="{5980B7F2-0ECB-4D77-8E5F-E519A0E0E485}" type="pres">
      <dgm:prSet presAssocID="{5A2EF689-E836-4331-9131-62403A86E9B0}" presName="parentLeftMargin" presStyleLbl="node1" presStyleIdx="9" presStyleCnt="11"/>
      <dgm:spPr/>
    </dgm:pt>
    <dgm:pt modelId="{DD61DA20-6DB0-43A1-9149-DB96277E063E}" type="pres">
      <dgm:prSet presAssocID="{5A2EF689-E836-4331-9131-62403A86E9B0}" presName="parentText" presStyleLbl="node1" presStyleIdx="10" presStyleCnt="11">
        <dgm:presLayoutVars>
          <dgm:chMax val="0"/>
          <dgm:bulletEnabled val="1"/>
        </dgm:presLayoutVars>
      </dgm:prSet>
      <dgm:spPr/>
    </dgm:pt>
    <dgm:pt modelId="{2C00FEC7-3C2E-4DA7-A8D1-7C90CFB85095}" type="pres">
      <dgm:prSet presAssocID="{5A2EF689-E836-4331-9131-62403A86E9B0}" presName="negativeSpace" presStyleCnt="0"/>
      <dgm:spPr/>
    </dgm:pt>
    <dgm:pt modelId="{C493A8F6-5BDF-4C50-A024-4928278F1FC9}" type="pres">
      <dgm:prSet presAssocID="{5A2EF689-E836-4331-9131-62403A86E9B0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B512A908-6DC5-4020-BF56-E927BEC18FA0}" type="presOf" srcId="{3920D9D8-D6FE-4A61-9ACB-583C9B184BB9}" destId="{4B385FC4-67C1-4F9E-B510-9E351A1A1293}" srcOrd="1" destOrd="0" presId="urn:microsoft.com/office/officeart/2005/8/layout/list1"/>
    <dgm:cxn modelId="{30FD0010-6A10-4FAA-852A-2A0961B0D15E}" type="presOf" srcId="{67EDA10B-A13A-48E5-9E94-EC70053E4CED}" destId="{0BBD4928-32AA-4101-B33C-7BBE91D32DEA}" srcOrd="1" destOrd="0" presId="urn:microsoft.com/office/officeart/2005/8/layout/list1"/>
    <dgm:cxn modelId="{014C9927-C7D8-4D79-80FB-B735BF0B8C19}" srcId="{9EDB87DC-7F91-4341-A33B-435E5423197A}" destId="{027FC60F-F066-4293-981D-7CD543B46CEB}" srcOrd="3" destOrd="0" parTransId="{6D8812F1-FD3D-4185-A823-AE20710F7866}" sibTransId="{0C585278-7BFA-4B73-A6AB-1FC8D4922AB4}"/>
    <dgm:cxn modelId="{28352528-3C37-4509-AD81-94660C39A39C}" type="presOf" srcId="{BC9C13FE-FB57-4D70-9F46-CB5F063BCEA2}" destId="{D22741EE-CE27-483E-A2D3-2DD592453775}" srcOrd="1" destOrd="0" presId="urn:microsoft.com/office/officeart/2005/8/layout/list1"/>
    <dgm:cxn modelId="{2130493C-BA7A-4805-B8B2-046E159A70F8}" type="presOf" srcId="{8284BEB4-E84D-40CB-94D7-231F8E2B4199}" destId="{89B857DC-0D45-4AFA-A6E1-F10D9EC18020}" srcOrd="0" destOrd="0" presId="urn:microsoft.com/office/officeart/2005/8/layout/list1"/>
    <dgm:cxn modelId="{ED49055C-4233-4F13-8202-A8018924B7AC}" srcId="{9EDB87DC-7F91-4341-A33B-435E5423197A}" destId="{BC9C13FE-FB57-4D70-9F46-CB5F063BCEA2}" srcOrd="1" destOrd="0" parTransId="{5C7BCE27-56D3-438F-83AA-323C2AEBEF40}" sibTransId="{352477FE-2967-4575-ACDF-03C60033A85F}"/>
    <dgm:cxn modelId="{55242A5C-0CC0-49BE-91BF-AE1B8F8971B3}" srcId="{9EDB87DC-7F91-4341-A33B-435E5423197A}" destId="{5A2EF689-E836-4331-9131-62403A86E9B0}" srcOrd="10" destOrd="0" parTransId="{78556C29-E53E-4CAE-B2E2-F4842BE759FF}" sibTransId="{6C5F2EC3-FC6B-4B74-B512-2CA82C0F9860}"/>
    <dgm:cxn modelId="{06939B5F-86F8-4AEB-92EB-35237C451D50}" srcId="{9EDB87DC-7F91-4341-A33B-435E5423197A}" destId="{67EDA10B-A13A-48E5-9E94-EC70053E4CED}" srcOrd="9" destOrd="0" parTransId="{D07DA46F-5950-4416-A821-2054EF2ED6FE}" sibTransId="{BB9CECAF-AAF0-461B-A6EC-2812CC63D215}"/>
    <dgm:cxn modelId="{B15E6E66-28DA-486B-8E29-066D5FAFF5D1}" type="presOf" srcId="{67EDA10B-A13A-48E5-9E94-EC70053E4CED}" destId="{39B88834-67C8-4302-9B90-008A5429E71B}" srcOrd="0" destOrd="0" presId="urn:microsoft.com/office/officeart/2005/8/layout/list1"/>
    <dgm:cxn modelId="{84D2E248-668C-4C26-93CA-F7C2491262F5}" srcId="{9EDB87DC-7F91-4341-A33B-435E5423197A}" destId="{BE506F40-8358-40FE-BEFC-48367AD8201A}" srcOrd="6" destOrd="0" parTransId="{79F1ECE3-2731-440E-9562-CD9DD9E5A77B}" sibTransId="{83521EF6-E360-4E04-BCEC-64912DD14E72}"/>
    <dgm:cxn modelId="{950F036D-6B05-4FE4-A3DA-37D16F7723BF}" type="presOf" srcId="{9EDB87DC-7F91-4341-A33B-435E5423197A}" destId="{28F5368F-DAF9-42AE-A5A9-90CD0778652A}" srcOrd="0" destOrd="0" presId="urn:microsoft.com/office/officeart/2005/8/layout/list1"/>
    <dgm:cxn modelId="{3BD9DB71-5AB0-4729-A57A-FB6EDD8DCD7B}" type="presOf" srcId="{3920D9D8-D6FE-4A61-9ACB-583C9B184BB9}" destId="{0E5E7451-CC50-4C86-858B-B7B316613EEF}" srcOrd="0" destOrd="0" presId="urn:microsoft.com/office/officeart/2005/8/layout/list1"/>
    <dgm:cxn modelId="{4C4A3756-779D-4162-AC88-6200578A1834}" srcId="{9EDB87DC-7F91-4341-A33B-435E5423197A}" destId="{07E09757-D8DA-4D17-B442-20503B1DFD63}" srcOrd="8" destOrd="0" parTransId="{A9F70C26-6BD0-4090-8C92-A0C19082F018}" sibTransId="{60AA5073-DA79-45B8-A279-701B6BA8B1F3}"/>
    <dgm:cxn modelId="{483B4076-3F1C-485D-8C21-DF7F7D0CB7D8}" type="presOf" srcId="{F3829150-5D87-4232-947B-8B21940E2AA4}" destId="{96359802-4C6D-492E-BFC5-6DFE86E52769}" srcOrd="0" destOrd="0" presId="urn:microsoft.com/office/officeart/2005/8/layout/list1"/>
    <dgm:cxn modelId="{4AF4B358-85D0-45F4-9A6E-D3FB7A0A20F1}" type="presOf" srcId="{C64B4CEA-D673-4DE8-A739-C47D97B713FB}" destId="{EBAD3C6F-66BF-4383-AF4B-E2CEDD45A54C}" srcOrd="0" destOrd="0" presId="urn:microsoft.com/office/officeart/2005/8/layout/list1"/>
    <dgm:cxn modelId="{D1D91479-1921-4A97-A30C-2BA443F34A9A}" srcId="{9EDB87DC-7F91-4341-A33B-435E5423197A}" destId="{F3829150-5D87-4232-947B-8B21940E2AA4}" srcOrd="4" destOrd="0" parTransId="{18E1F4A6-E45C-4A19-BE36-9EEF04A5FEB4}" sibTransId="{35C5A5C7-CF63-48C2-9865-B180ADC213D1}"/>
    <dgm:cxn modelId="{78F74E59-E8E5-474E-854C-B97395C7614A}" type="presOf" srcId="{8284BEB4-E84D-40CB-94D7-231F8E2B4199}" destId="{F23C5B31-5548-4FF6-8791-FA69C4F3D9AC}" srcOrd="1" destOrd="0" presId="urn:microsoft.com/office/officeart/2005/8/layout/list1"/>
    <dgm:cxn modelId="{013D9E85-FFA4-432F-BED5-3ACF569ECFA3}" type="presOf" srcId="{BE506F40-8358-40FE-BEFC-48367AD8201A}" destId="{B23841E0-B1A3-4D8D-8AA8-12779F240043}" srcOrd="0" destOrd="0" presId="urn:microsoft.com/office/officeart/2005/8/layout/list1"/>
    <dgm:cxn modelId="{0C14B385-B622-4118-B0E5-E9979DF73139}" srcId="{9EDB87DC-7F91-4341-A33B-435E5423197A}" destId="{3920D9D8-D6FE-4A61-9ACB-583C9B184BB9}" srcOrd="2" destOrd="0" parTransId="{09AEFCB6-250F-4B2D-BB58-535CF64816FE}" sibTransId="{97EDA718-CFD9-4663-81F5-95A120C916ED}"/>
    <dgm:cxn modelId="{59402894-0D39-46F7-A5EE-4F43719764AF}" type="presOf" srcId="{0BD9640D-FD10-4C73-934D-293108231098}" destId="{ED68D013-BB65-473D-8A7D-2ADA9234236C}" srcOrd="1" destOrd="0" presId="urn:microsoft.com/office/officeart/2005/8/layout/list1"/>
    <dgm:cxn modelId="{D8CFC199-E5DD-47ED-8FA6-4CEABD385ADE}" type="presOf" srcId="{5A2EF689-E836-4331-9131-62403A86E9B0}" destId="{DD61DA20-6DB0-43A1-9149-DB96277E063E}" srcOrd="1" destOrd="0" presId="urn:microsoft.com/office/officeart/2005/8/layout/list1"/>
    <dgm:cxn modelId="{8A9DFF9A-63ED-48FC-9A53-1FBD937F72C1}" type="presOf" srcId="{07E09757-D8DA-4D17-B442-20503B1DFD63}" destId="{D914CA0C-A9BD-435E-9595-BE613C05413C}" srcOrd="0" destOrd="0" presId="urn:microsoft.com/office/officeart/2005/8/layout/list1"/>
    <dgm:cxn modelId="{0F781D9F-E166-4B28-86F2-26AD0A52AF4B}" type="presOf" srcId="{C64B4CEA-D673-4DE8-A739-C47D97B713FB}" destId="{DCD0F6B6-950C-43C2-9069-55877023D639}" srcOrd="1" destOrd="0" presId="urn:microsoft.com/office/officeart/2005/8/layout/list1"/>
    <dgm:cxn modelId="{F8AEF1A3-C64F-46F1-8781-9C3DCAC0E101}" srcId="{9EDB87DC-7F91-4341-A33B-435E5423197A}" destId="{0BD9640D-FD10-4C73-934D-293108231098}" srcOrd="7" destOrd="0" parTransId="{25384673-054A-4C38-9D9D-654DA95AD2AC}" sibTransId="{B0F3FB96-29D9-4F50-9236-7A4BCCEABCDD}"/>
    <dgm:cxn modelId="{50A9B9B0-F24F-4FC4-B155-058F3EA66367}" srcId="{9EDB87DC-7F91-4341-A33B-435E5423197A}" destId="{8284BEB4-E84D-40CB-94D7-231F8E2B4199}" srcOrd="5" destOrd="0" parTransId="{9957C8CA-7CE6-44D6-BC97-93C91FC41D30}" sibTransId="{34B8082A-A865-48D4-B224-206E38ABF966}"/>
    <dgm:cxn modelId="{C68163B7-C857-4867-BE79-365DF0BC77E6}" type="presOf" srcId="{5A2EF689-E836-4331-9131-62403A86E9B0}" destId="{5980B7F2-0ECB-4D77-8E5F-E519A0E0E485}" srcOrd="0" destOrd="0" presId="urn:microsoft.com/office/officeart/2005/8/layout/list1"/>
    <dgm:cxn modelId="{A2A664B7-8305-4A1B-9551-281B0122002F}" type="presOf" srcId="{027FC60F-F066-4293-981D-7CD543B46CEB}" destId="{0BE3BF19-1E17-4E47-8860-A03473D9C4CF}" srcOrd="1" destOrd="0" presId="urn:microsoft.com/office/officeart/2005/8/layout/list1"/>
    <dgm:cxn modelId="{23A219C1-4F04-4A11-9C29-D939A50343C8}" srcId="{9EDB87DC-7F91-4341-A33B-435E5423197A}" destId="{C64B4CEA-D673-4DE8-A739-C47D97B713FB}" srcOrd="0" destOrd="0" parTransId="{718BE10A-86EE-4747-B6BC-CEF7251543B6}" sibTransId="{7E7EDD85-C547-40F3-A90E-BBF1C6D4BAE5}"/>
    <dgm:cxn modelId="{870F11CF-DFC2-4151-8783-E0273D2C20BC}" type="presOf" srcId="{BE506F40-8358-40FE-BEFC-48367AD8201A}" destId="{9905A072-7AEC-4110-9759-5277F33F42E3}" srcOrd="1" destOrd="0" presId="urn:microsoft.com/office/officeart/2005/8/layout/list1"/>
    <dgm:cxn modelId="{861B77E4-DF31-44BE-B1C9-AEE3AD484FC6}" type="presOf" srcId="{07E09757-D8DA-4D17-B442-20503B1DFD63}" destId="{2CEE58DC-0DA4-4BA7-9DC8-D7BCFE1E039F}" srcOrd="1" destOrd="0" presId="urn:microsoft.com/office/officeart/2005/8/layout/list1"/>
    <dgm:cxn modelId="{8F1122E5-E744-4D0D-84A3-064C4624C70E}" type="presOf" srcId="{027FC60F-F066-4293-981D-7CD543B46CEB}" destId="{E90B996B-896A-4E21-994B-8A0FD8F36742}" srcOrd="0" destOrd="0" presId="urn:microsoft.com/office/officeart/2005/8/layout/list1"/>
    <dgm:cxn modelId="{026CFCE5-AFA9-4962-806A-2CC89796E290}" type="presOf" srcId="{0BD9640D-FD10-4C73-934D-293108231098}" destId="{C8380C12-E4E4-462D-A019-7C0131394DFC}" srcOrd="0" destOrd="0" presId="urn:microsoft.com/office/officeart/2005/8/layout/list1"/>
    <dgm:cxn modelId="{A353DFE9-D70F-4447-AB7C-B6F7C258C78D}" type="presOf" srcId="{F3829150-5D87-4232-947B-8B21940E2AA4}" destId="{CD1D3895-342C-4EA1-AAA2-C313ED5264C2}" srcOrd="1" destOrd="0" presId="urn:microsoft.com/office/officeart/2005/8/layout/list1"/>
    <dgm:cxn modelId="{876A45FE-B2B0-4964-BFD0-91BD0CAE4CF6}" type="presOf" srcId="{BC9C13FE-FB57-4D70-9F46-CB5F063BCEA2}" destId="{5AB2F31A-2985-4C3F-8DAD-28A094EBFD06}" srcOrd="0" destOrd="0" presId="urn:microsoft.com/office/officeart/2005/8/layout/list1"/>
    <dgm:cxn modelId="{4D4B330B-F820-4DEE-8340-668659B6AD85}" type="presParOf" srcId="{28F5368F-DAF9-42AE-A5A9-90CD0778652A}" destId="{B4B5A9DB-A7EC-484E-AC2B-A2FDE0CF006C}" srcOrd="0" destOrd="0" presId="urn:microsoft.com/office/officeart/2005/8/layout/list1"/>
    <dgm:cxn modelId="{EDE5D554-D1D7-42FF-B707-B942556C3C94}" type="presParOf" srcId="{B4B5A9DB-A7EC-484E-AC2B-A2FDE0CF006C}" destId="{EBAD3C6F-66BF-4383-AF4B-E2CEDD45A54C}" srcOrd="0" destOrd="0" presId="urn:microsoft.com/office/officeart/2005/8/layout/list1"/>
    <dgm:cxn modelId="{B9982CCE-EA24-4193-B2C5-4A6B38CCF711}" type="presParOf" srcId="{B4B5A9DB-A7EC-484E-AC2B-A2FDE0CF006C}" destId="{DCD0F6B6-950C-43C2-9069-55877023D639}" srcOrd="1" destOrd="0" presId="urn:microsoft.com/office/officeart/2005/8/layout/list1"/>
    <dgm:cxn modelId="{779CE989-3E3B-48D5-8A31-88116E63782A}" type="presParOf" srcId="{28F5368F-DAF9-42AE-A5A9-90CD0778652A}" destId="{03FC8267-9B19-4B36-9598-86A6A78A58C1}" srcOrd="1" destOrd="0" presId="urn:microsoft.com/office/officeart/2005/8/layout/list1"/>
    <dgm:cxn modelId="{DAD3EEF3-6E7F-43DA-9515-44812FFD6EDB}" type="presParOf" srcId="{28F5368F-DAF9-42AE-A5A9-90CD0778652A}" destId="{7D648AE8-2BE8-4AF6-8CDD-E7A5810851FA}" srcOrd="2" destOrd="0" presId="urn:microsoft.com/office/officeart/2005/8/layout/list1"/>
    <dgm:cxn modelId="{21B645D9-F048-47F7-BD00-790C3DB4B770}" type="presParOf" srcId="{28F5368F-DAF9-42AE-A5A9-90CD0778652A}" destId="{69EE510E-6EC2-409F-8DBC-7555AD0C2A82}" srcOrd="3" destOrd="0" presId="urn:microsoft.com/office/officeart/2005/8/layout/list1"/>
    <dgm:cxn modelId="{F42B46BC-BDF9-4355-8273-4B70AF554D3A}" type="presParOf" srcId="{28F5368F-DAF9-42AE-A5A9-90CD0778652A}" destId="{55ECA274-9BC4-4DCE-8B94-90EBBC8F5D76}" srcOrd="4" destOrd="0" presId="urn:microsoft.com/office/officeart/2005/8/layout/list1"/>
    <dgm:cxn modelId="{88A90E8C-8A53-476C-8427-6D2CC36E8969}" type="presParOf" srcId="{55ECA274-9BC4-4DCE-8B94-90EBBC8F5D76}" destId="{5AB2F31A-2985-4C3F-8DAD-28A094EBFD06}" srcOrd="0" destOrd="0" presId="urn:microsoft.com/office/officeart/2005/8/layout/list1"/>
    <dgm:cxn modelId="{4BA718C7-C9E9-42EC-AC0B-DDB8F91E5854}" type="presParOf" srcId="{55ECA274-9BC4-4DCE-8B94-90EBBC8F5D76}" destId="{D22741EE-CE27-483E-A2D3-2DD592453775}" srcOrd="1" destOrd="0" presId="urn:microsoft.com/office/officeart/2005/8/layout/list1"/>
    <dgm:cxn modelId="{7B24872F-E493-465F-BCFA-9CFD8BCB4B7D}" type="presParOf" srcId="{28F5368F-DAF9-42AE-A5A9-90CD0778652A}" destId="{8166E84B-5BE3-4FEC-8485-9A2D359F9DF2}" srcOrd="5" destOrd="0" presId="urn:microsoft.com/office/officeart/2005/8/layout/list1"/>
    <dgm:cxn modelId="{74F474EE-A2DA-4FE8-BCF6-0DA8CF3EABDA}" type="presParOf" srcId="{28F5368F-DAF9-42AE-A5A9-90CD0778652A}" destId="{7E75F8AB-449A-4207-9B8C-FBAF1AD17C71}" srcOrd="6" destOrd="0" presId="urn:microsoft.com/office/officeart/2005/8/layout/list1"/>
    <dgm:cxn modelId="{E0869E30-838E-4E70-86F7-5AAFD9F596E3}" type="presParOf" srcId="{28F5368F-DAF9-42AE-A5A9-90CD0778652A}" destId="{EDABAA6C-A780-4019-A78C-A1868100706F}" srcOrd="7" destOrd="0" presId="urn:microsoft.com/office/officeart/2005/8/layout/list1"/>
    <dgm:cxn modelId="{8D4F0463-E8EE-4ADE-881E-4DDF7DED9F1C}" type="presParOf" srcId="{28F5368F-DAF9-42AE-A5A9-90CD0778652A}" destId="{BB32DAE5-6BFD-4FB7-8CBD-F5AE9D257EC7}" srcOrd="8" destOrd="0" presId="urn:microsoft.com/office/officeart/2005/8/layout/list1"/>
    <dgm:cxn modelId="{AE920B9A-C2CF-42B4-9AB5-F9CE87D5B26C}" type="presParOf" srcId="{BB32DAE5-6BFD-4FB7-8CBD-F5AE9D257EC7}" destId="{0E5E7451-CC50-4C86-858B-B7B316613EEF}" srcOrd="0" destOrd="0" presId="urn:microsoft.com/office/officeart/2005/8/layout/list1"/>
    <dgm:cxn modelId="{BF94EDBE-0EE0-4FCB-82A5-2A2B8D043A0A}" type="presParOf" srcId="{BB32DAE5-6BFD-4FB7-8CBD-F5AE9D257EC7}" destId="{4B385FC4-67C1-4F9E-B510-9E351A1A1293}" srcOrd="1" destOrd="0" presId="urn:microsoft.com/office/officeart/2005/8/layout/list1"/>
    <dgm:cxn modelId="{73629E59-82D0-4F51-AC3D-A9B2B1D31232}" type="presParOf" srcId="{28F5368F-DAF9-42AE-A5A9-90CD0778652A}" destId="{B2A69DA2-8C5C-4D19-A88B-48FA1F8EB12F}" srcOrd="9" destOrd="0" presId="urn:microsoft.com/office/officeart/2005/8/layout/list1"/>
    <dgm:cxn modelId="{67119480-A973-4A2B-8AFF-B60A5EC2EE8F}" type="presParOf" srcId="{28F5368F-DAF9-42AE-A5A9-90CD0778652A}" destId="{91370FA4-6E4F-4B66-BC12-A13F061457D6}" srcOrd="10" destOrd="0" presId="urn:microsoft.com/office/officeart/2005/8/layout/list1"/>
    <dgm:cxn modelId="{15BD300D-3CA1-4F79-98AC-D0F454BFAA30}" type="presParOf" srcId="{28F5368F-DAF9-42AE-A5A9-90CD0778652A}" destId="{8DFD6F85-A302-4C0D-B6A1-F35B7493C910}" srcOrd="11" destOrd="0" presId="urn:microsoft.com/office/officeart/2005/8/layout/list1"/>
    <dgm:cxn modelId="{9367C1EB-6F76-4ECA-8859-CA82F8117B02}" type="presParOf" srcId="{28F5368F-DAF9-42AE-A5A9-90CD0778652A}" destId="{ADBEBD7A-1275-44E2-8D2E-94A9A829A26E}" srcOrd="12" destOrd="0" presId="urn:microsoft.com/office/officeart/2005/8/layout/list1"/>
    <dgm:cxn modelId="{7A19A256-7D83-421D-98D0-BA38B6147763}" type="presParOf" srcId="{ADBEBD7A-1275-44E2-8D2E-94A9A829A26E}" destId="{E90B996B-896A-4E21-994B-8A0FD8F36742}" srcOrd="0" destOrd="0" presId="urn:microsoft.com/office/officeart/2005/8/layout/list1"/>
    <dgm:cxn modelId="{B9FC59D4-B743-405E-913F-BE764BADBE2B}" type="presParOf" srcId="{ADBEBD7A-1275-44E2-8D2E-94A9A829A26E}" destId="{0BE3BF19-1E17-4E47-8860-A03473D9C4CF}" srcOrd="1" destOrd="0" presId="urn:microsoft.com/office/officeart/2005/8/layout/list1"/>
    <dgm:cxn modelId="{044415D3-BB7E-433C-96C9-BD697DD358D9}" type="presParOf" srcId="{28F5368F-DAF9-42AE-A5A9-90CD0778652A}" destId="{96C9BB8D-5E93-41A9-AF01-A2B8AA45BC4A}" srcOrd="13" destOrd="0" presId="urn:microsoft.com/office/officeart/2005/8/layout/list1"/>
    <dgm:cxn modelId="{6B052556-4F47-4741-8374-6EE1BD64802E}" type="presParOf" srcId="{28F5368F-DAF9-42AE-A5A9-90CD0778652A}" destId="{4C03DA0A-B9FD-40AC-885F-622B2F0D8135}" srcOrd="14" destOrd="0" presId="urn:microsoft.com/office/officeart/2005/8/layout/list1"/>
    <dgm:cxn modelId="{B325D3BD-C4E2-4969-A5D4-9FE2E6C608EE}" type="presParOf" srcId="{28F5368F-DAF9-42AE-A5A9-90CD0778652A}" destId="{6E3972E1-FD19-48F7-9357-CD6F59BB5ADD}" srcOrd="15" destOrd="0" presId="urn:microsoft.com/office/officeart/2005/8/layout/list1"/>
    <dgm:cxn modelId="{04B0C9AA-308F-496B-A64F-ECA3D657B7A5}" type="presParOf" srcId="{28F5368F-DAF9-42AE-A5A9-90CD0778652A}" destId="{613532A8-E89B-4185-8B6E-9318F5849AC3}" srcOrd="16" destOrd="0" presId="urn:microsoft.com/office/officeart/2005/8/layout/list1"/>
    <dgm:cxn modelId="{40892841-C357-455C-8A10-4AD382B7FCDA}" type="presParOf" srcId="{613532A8-E89B-4185-8B6E-9318F5849AC3}" destId="{96359802-4C6D-492E-BFC5-6DFE86E52769}" srcOrd="0" destOrd="0" presId="urn:microsoft.com/office/officeart/2005/8/layout/list1"/>
    <dgm:cxn modelId="{33889293-D836-4399-86F8-13FC586DF06A}" type="presParOf" srcId="{613532A8-E89B-4185-8B6E-9318F5849AC3}" destId="{CD1D3895-342C-4EA1-AAA2-C313ED5264C2}" srcOrd="1" destOrd="0" presId="urn:microsoft.com/office/officeart/2005/8/layout/list1"/>
    <dgm:cxn modelId="{CA72B57C-77BF-42C6-96A0-08662E3D4A07}" type="presParOf" srcId="{28F5368F-DAF9-42AE-A5A9-90CD0778652A}" destId="{50F57B0A-DFE8-466A-B200-952F9EEC1D4C}" srcOrd="17" destOrd="0" presId="urn:microsoft.com/office/officeart/2005/8/layout/list1"/>
    <dgm:cxn modelId="{4924D0BB-199D-41D8-A831-CD1E53D0BAD2}" type="presParOf" srcId="{28F5368F-DAF9-42AE-A5A9-90CD0778652A}" destId="{D5124915-988F-4B7F-877A-275D4576874A}" srcOrd="18" destOrd="0" presId="urn:microsoft.com/office/officeart/2005/8/layout/list1"/>
    <dgm:cxn modelId="{3E9F9F15-1EC4-461F-8FC9-FFB08B8001CD}" type="presParOf" srcId="{28F5368F-DAF9-42AE-A5A9-90CD0778652A}" destId="{C2205C2F-0961-43DF-95B2-75DBDD3A5CD5}" srcOrd="19" destOrd="0" presId="urn:microsoft.com/office/officeart/2005/8/layout/list1"/>
    <dgm:cxn modelId="{227876E8-4C56-48A1-9A2A-AD54BF29B600}" type="presParOf" srcId="{28F5368F-DAF9-42AE-A5A9-90CD0778652A}" destId="{00080677-05F7-4B90-9F68-F37FECC4927F}" srcOrd="20" destOrd="0" presId="urn:microsoft.com/office/officeart/2005/8/layout/list1"/>
    <dgm:cxn modelId="{95AF511E-2FE1-41E6-BEE7-F4C11958BCA9}" type="presParOf" srcId="{00080677-05F7-4B90-9F68-F37FECC4927F}" destId="{89B857DC-0D45-4AFA-A6E1-F10D9EC18020}" srcOrd="0" destOrd="0" presId="urn:microsoft.com/office/officeart/2005/8/layout/list1"/>
    <dgm:cxn modelId="{BE550C12-B7C7-47B4-8C72-5C008BF51959}" type="presParOf" srcId="{00080677-05F7-4B90-9F68-F37FECC4927F}" destId="{F23C5B31-5548-4FF6-8791-FA69C4F3D9AC}" srcOrd="1" destOrd="0" presId="urn:microsoft.com/office/officeart/2005/8/layout/list1"/>
    <dgm:cxn modelId="{4EACD180-F483-44DA-86E8-69A0F0341FF5}" type="presParOf" srcId="{28F5368F-DAF9-42AE-A5A9-90CD0778652A}" destId="{DC27EC8A-B012-4AF5-9285-458683904AF5}" srcOrd="21" destOrd="0" presId="urn:microsoft.com/office/officeart/2005/8/layout/list1"/>
    <dgm:cxn modelId="{17440A69-5410-4472-B314-AC667A5D32D5}" type="presParOf" srcId="{28F5368F-DAF9-42AE-A5A9-90CD0778652A}" destId="{30DFCE72-7E45-4925-AAC5-62636461C633}" srcOrd="22" destOrd="0" presId="urn:microsoft.com/office/officeart/2005/8/layout/list1"/>
    <dgm:cxn modelId="{7EEECEB1-47A7-4876-BB87-6506380E9CA4}" type="presParOf" srcId="{28F5368F-DAF9-42AE-A5A9-90CD0778652A}" destId="{FBF7D8CF-E0BB-4591-929E-99A9C8ED74B3}" srcOrd="23" destOrd="0" presId="urn:microsoft.com/office/officeart/2005/8/layout/list1"/>
    <dgm:cxn modelId="{E55077C8-2751-414C-8D3F-B07BEC870478}" type="presParOf" srcId="{28F5368F-DAF9-42AE-A5A9-90CD0778652A}" destId="{87E672EE-56BD-4636-8334-AFA603AF8C32}" srcOrd="24" destOrd="0" presId="urn:microsoft.com/office/officeart/2005/8/layout/list1"/>
    <dgm:cxn modelId="{8E81A172-8F52-46BA-B6D5-C27C813BF753}" type="presParOf" srcId="{87E672EE-56BD-4636-8334-AFA603AF8C32}" destId="{B23841E0-B1A3-4D8D-8AA8-12779F240043}" srcOrd="0" destOrd="0" presId="urn:microsoft.com/office/officeart/2005/8/layout/list1"/>
    <dgm:cxn modelId="{E3EE6455-2714-4A14-ABE7-6CDDA3F4C7F8}" type="presParOf" srcId="{87E672EE-56BD-4636-8334-AFA603AF8C32}" destId="{9905A072-7AEC-4110-9759-5277F33F42E3}" srcOrd="1" destOrd="0" presId="urn:microsoft.com/office/officeart/2005/8/layout/list1"/>
    <dgm:cxn modelId="{7E788608-217B-4CD9-8E7F-DE5717372060}" type="presParOf" srcId="{28F5368F-DAF9-42AE-A5A9-90CD0778652A}" destId="{B68EA734-C7FB-4007-BCC7-86E676EBB7B8}" srcOrd="25" destOrd="0" presId="urn:microsoft.com/office/officeart/2005/8/layout/list1"/>
    <dgm:cxn modelId="{8ED7ADAA-EE31-42B3-9CED-3D4666B8C7F8}" type="presParOf" srcId="{28F5368F-DAF9-42AE-A5A9-90CD0778652A}" destId="{752CD8C1-28F4-485C-A3D3-AB6EC905D885}" srcOrd="26" destOrd="0" presId="urn:microsoft.com/office/officeart/2005/8/layout/list1"/>
    <dgm:cxn modelId="{03123BDD-F2D8-4ADC-8054-9586981CB409}" type="presParOf" srcId="{28F5368F-DAF9-42AE-A5A9-90CD0778652A}" destId="{55C7275A-B650-4C3A-B638-409875A0BA89}" srcOrd="27" destOrd="0" presId="urn:microsoft.com/office/officeart/2005/8/layout/list1"/>
    <dgm:cxn modelId="{AC84A27B-789C-4357-8A0B-229669641D3A}" type="presParOf" srcId="{28F5368F-DAF9-42AE-A5A9-90CD0778652A}" destId="{F53F7DEE-F766-4CE9-9FA9-17125B7CD2DC}" srcOrd="28" destOrd="0" presId="urn:microsoft.com/office/officeart/2005/8/layout/list1"/>
    <dgm:cxn modelId="{834CC368-D861-4766-8F59-D322EB2C8B1B}" type="presParOf" srcId="{F53F7DEE-F766-4CE9-9FA9-17125B7CD2DC}" destId="{C8380C12-E4E4-462D-A019-7C0131394DFC}" srcOrd="0" destOrd="0" presId="urn:microsoft.com/office/officeart/2005/8/layout/list1"/>
    <dgm:cxn modelId="{B041BFC7-6A40-46FA-90E3-9F0A608E0249}" type="presParOf" srcId="{F53F7DEE-F766-4CE9-9FA9-17125B7CD2DC}" destId="{ED68D013-BB65-473D-8A7D-2ADA9234236C}" srcOrd="1" destOrd="0" presId="urn:microsoft.com/office/officeart/2005/8/layout/list1"/>
    <dgm:cxn modelId="{4EF3718D-0062-4990-871F-50BC9DF529E0}" type="presParOf" srcId="{28F5368F-DAF9-42AE-A5A9-90CD0778652A}" destId="{F63BBDE3-5464-4666-8D18-7A6D87246EB8}" srcOrd="29" destOrd="0" presId="urn:microsoft.com/office/officeart/2005/8/layout/list1"/>
    <dgm:cxn modelId="{F175B318-E656-4B95-9C3E-9E06179D7CED}" type="presParOf" srcId="{28F5368F-DAF9-42AE-A5A9-90CD0778652A}" destId="{35727CEB-1B88-4DB1-A157-5AAF45A9909D}" srcOrd="30" destOrd="0" presId="urn:microsoft.com/office/officeart/2005/8/layout/list1"/>
    <dgm:cxn modelId="{5E9FA3C4-51F0-4E23-8A3C-B92BE3055E36}" type="presParOf" srcId="{28F5368F-DAF9-42AE-A5A9-90CD0778652A}" destId="{DD54FAF0-21A3-4681-BB0D-0A6C9E786A43}" srcOrd="31" destOrd="0" presId="urn:microsoft.com/office/officeart/2005/8/layout/list1"/>
    <dgm:cxn modelId="{FC2427BE-D81C-42DB-850C-A09FC5202334}" type="presParOf" srcId="{28F5368F-DAF9-42AE-A5A9-90CD0778652A}" destId="{AF0041B6-2E4E-4027-AAD2-9688CA5A8998}" srcOrd="32" destOrd="0" presId="urn:microsoft.com/office/officeart/2005/8/layout/list1"/>
    <dgm:cxn modelId="{575F2A96-E072-42C7-84D9-3CDF8DE080D2}" type="presParOf" srcId="{AF0041B6-2E4E-4027-AAD2-9688CA5A8998}" destId="{D914CA0C-A9BD-435E-9595-BE613C05413C}" srcOrd="0" destOrd="0" presId="urn:microsoft.com/office/officeart/2005/8/layout/list1"/>
    <dgm:cxn modelId="{17156EEB-4B4D-469B-9AC2-1FEA4E5EB131}" type="presParOf" srcId="{AF0041B6-2E4E-4027-AAD2-9688CA5A8998}" destId="{2CEE58DC-0DA4-4BA7-9DC8-D7BCFE1E039F}" srcOrd="1" destOrd="0" presId="urn:microsoft.com/office/officeart/2005/8/layout/list1"/>
    <dgm:cxn modelId="{A2E86421-8788-4DB8-B515-4387B11D0D75}" type="presParOf" srcId="{28F5368F-DAF9-42AE-A5A9-90CD0778652A}" destId="{FBBA85BF-6A1B-4586-BEF3-98B178D21C5C}" srcOrd="33" destOrd="0" presId="urn:microsoft.com/office/officeart/2005/8/layout/list1"/>
    <dgm:cxn modelId="{DF96DE81-E046-4975-B454-90197506DABC}" type="presParOf" srcId="{28F5368F-DAF9-42AE-A5A9-90CD0778652A}" destId="{992CF21F-4FAF-4C31-80AB-7BC71D4AD9AB}" srcOrd="34" destOrd="0" presId="urn:microsoft.com/office/officeart/2005/8/layout/list1"/>
    <dgm:cxn modelId="{6263FFF5-140B-4745-B684-2459F8DD7718}" type="presParOf" srcId="{28F5368F-DAF9-42AE-A5A9-90CD0778652A}" destId="{0A9D57AB-97AD-41D7-94A9-3686BED40525}" srcOrd="35" destOrd="0" presId="urn:microsoft.com/office/officeart/2005/8/layout/list1"/>
    <dgm:cxn modelId="{39A4D558-07DE-46E7-86A2-A591E9EE6081}" type="presParOf" srcId="{28F5368F-DAF9-42AE-A5A9-90CD0778652A}" destId="{DB68D43B-3D4D-4F5E-BB36-986351F6974B}" srcOrd="36" destOrd="0" presId="urn:microsoft.com/office/officeart/2005/8/layout/list1"/>
    <dgm:cxn modelId="{2DBCFBCA-1E57-46A6-A729-7C32D532367F}" type="presParOf" srcId="{DB68D43B-3D4D-4F5E-BB36-986351F6974B}" destId="{39B88834-67C8-4302-9B90-008A5429E71B}" srcOrd="0" destOrd="0" presId="urn:microsoft.com/office/officeart/2005/8/layout/list1"/>
    <dgm:cxn modelId="{3CF626E1-5917-44CA-8FE4-F3235D81E685}" type="presParOf" srcId="{DB68D43B-3D4D-4F5E-BB36-986351F6974B}" destId="{0BBD4928-32AA-4101-B33C-7BBE91D32DEA}" srcOrd="1" destOrd="0" presId="urn:microsoft.com/office/officeart/2005/8/layout/list1"/>
    <dgm:cxn modelId="{258727E3-E648-40B3-8BA6-C4FDE3815240}" type="presParOf" srcId="{28F5368F-DAF9-42AE-A5A9-90CD0778652A}" destId="{ECAA8B62-CB5F-4D43-B479-60C881DBB997}" srcOrd="37" destOrd="0" presId="urn:microsoft.com/office/officeart/2005/8/layout/list1"/>
    <dgm:cxn modelId="{EC3C0627-5CC8-46EF-AC27-1B800E2EF9DE}" type="presParOf" srcId="{28F5368F-DAF9-42AE-A5A9-90CD0778652A}" destId="{5C962504-F455-46C0-B727-8C70F547CC56}" srcOrd="38" destOrd="0" presId="urn:microsoft.com/office/officeart/2005/8/layout/list1"/>
    <dgm:cxn modelId="{65B63A28-D682-4021-8440-36804B147F37}" type="presParOf" srcId="{28F5368F-DAF9-42AE-A5A9-90CD0778652A}" destId="{3215776B-51D9-4B3D-BA8A-3793DAB6132E}" srcOrd="39" destOrd="0" presId="urn:microsoft.com/office/officeart/2005/8/layout/list1"/>
    <dgm:cxn modelId="{FAF46F2A-20BD-43D0-A16F-D06555B8E255}" type="presParOf" srcId="{28F5368F-DAF9-42AE-A5A9-90CD0778652A}" destId="{EE7C6DB4-2E6B-4EDE-912E-CED6C31985E4}" srcOrd="40" destOrd="0" presId="urn:microsoft.com/office/officeart/2005/8/layout/list1"/>
    <dgm:cxn modelId="{67880D85-8E01-443D-B46E-8C7924F502AC}" type="presParOf" srcId="{EE7C6DB4-2E6B-4EDE-912E-CED6C31985E4}" destId="{5980B7F2-0ECB-4D77-8E5F-E519A0E0E485}" srcOrd="0" destOrd="0" presId="urn:microsoft.com/office/officeart/2005/8/layout/list1"/>
    <dgm:cxn modelId="{9D471DE6-9253-4257-A69D-9A4DA67068EA}" type="presParOf" srcId="{EE7C6DB4-2E6B-4EDE-912E-CED6C31985E4}" destId="{DD61DA20-6DB0-43A1-9149-DB96277E063E}" srcOrd="1" destOrd="0" presId="urn:microsoft.com/office/officeart/2005/8/layout/list1"/>
    <dgm:cxn modelId="{423F4187-24E7-47B4-BDA1-45FC6FD2E5A0}" type="presParOf" srcId="{28F5368F-DAF9-42AE-A5A9-90CD0778652A}" destId="{2C00FEC7-3C2E-4DA7-A8D1-7C90CFB85095}" srcOrd="41" destOrd="0" presId="urn:microsoft.com/office/officeart/2005/8/layout/list1"/>
    <dgm:cxn modelId="{7BE14B58-469B-441E-9051-0DAA0BCB61A8}" type="presParOf" srcId="{28F5368F-DAF9-42AE-A5A9-90CD0778652A}" destId="{C493A8F6-5BDF-4C50-A024-4928278F1FC9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78B28-9D09-40EE-BF3B-C2B4B5AFC6AA}">
      <dsp:nvSpPr>
        <dsp:cNvPr id="0" name=""/>
        <dsp:cNvSpPr/>
      </dsp:nvSpPr>
      <dsp:spPr>
        <a:xfrm>
          <a:off x="0" y="0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95C82-01B3-4BEF-89F0-571C7F74915A}">
      <dsp:nvSpPr>
        <dsp:cNvPr id="0" name=""/>
        <dsp:cNvSpPr/>
      </dsp:nvSpPr>
      <dsp:spPr>
        <a:xfrm>
          <a:off x="0" y="0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Введение</a:t>
          </a:r>
        </a:p>
      </dsp:txBody>
      <dsp:txXfrm>
        <a:off x="0" y="0"/>
        <a:ext cx="8308428" cy="656917"/>
      </dsp:txXfrm>
    </dsp:sp>
    <dsp:sp modelId="{7108231B-CC72-412B-8F8A-2C1AFA581EC9}">
      <dsp:nvSpPr>
        <dsp:cNvPr id="0" name=""/>
        <dsp:cNvSpPr/>
      </dsp:nvSpPr>
      <dsp:spPr>
        <a:xfrm>
          <a:off x="0" y="656917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8AC6-9394-4748-AA5C-A6E5A53EE100}">
      <dsp:nvSpPr>
        <dsp:cNvPr id="0" name=""/>
        <dsp:cNvSpPr/>
      </dsp:nvSpPr>
      <dsp:spPr>
        <a:xfrm>
          <a:off x="0" y="656917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Алгоритм профилактической работы в сфере информационной гигиены.</a:t>
          </a:r>
        </a:p>
      </dsp:txBody>
      <dsp:txXfrm>
        <a:off x="0" y="656917"/>
        <a:ext cx="8308428" cy="656917"/>
      </dsp:txXfrm>
    </dsp:sp>
    <dsp:sp modelId="{6DE9D195-A0B3-487D-A7D5-30C889DECF5E}">
      <dsp:nvSpPr>
        <dsp:cNvPr id="0" name=""/>
        <dsp:cNvSpPr/>
      </dsp:nvSpPr>
      <dsp:spPr>
        <a:xfrm>
          <a:off x="0" y="1313835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DA9E6-CE10-4E66-B357-A7173C721EFD}">
      <dsp:nvSpPr>
        <dsp:cNvPr id="0" name=""/>
        <dsp:cNvSpPr/>
      </dsp:nvSpPr>
      <dsp:spPr>
        <a:xfrm>
          <a:off x="0" y="1313835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профилактической работы в сфере информационной гигиены.</a:t>
          </a:r>
        </a:p>
      </dsp:txBody>
      <dsp:txXfrm>
        <a:off x="0" y="1313835"/>
        <a:ext cx="8308428" cy="656917"/>
      </dsp:txXfrm>
    </dsp:sp>
    <dsp:sp modelId="{7813B63D-E5DE-454F-8348-9B916D55DFAC}">
      <dsp:nvSpPr>
        <dsp:cNvPr id="0" name=""/>
        <dsp:cNvSpPr/>
      </dsp:nvSpPr>
      <dsp:spPr>
        <a:xfrm>
          <a:off x="0" y="1970752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9629D-13F2-4944-B911-88B923EBEE18}">
      <dsp:nvSpPr>
        <dsp:cNvPr id="0" name=""/>
        <dsp:cNvSpPr/>
      </dsp:nvSpPr>
      <dsp:spPr>
        <a:xfrm>
          <a:off x="0" y="1970752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Виды и формы профилактических мероприятий.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70752"/>
        <a:ext cx="8308428" cy="656917"/>
      </dsp:txXfrm>
    </dsp:sp>
    <dsp:sp modelId="{BF14B976-B633-47F6-BDDC-AF226E179EF6}">
      <dsp:nvSpPr>
        <dsp:cNvPr id="0" name=""/>
        <dsp:cNvSpPr/>
      </dsp:nvSpPr>
      <dsp:spPr>
        <a:xfrm>
          <a:off x="0" y="2627670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90B4F-97B8-4B8F-89FC-8C451D375214}">
      <dsp:nvSpPr>
        <dsp:cNvPr id="0" name=""/>
        <dsp:cNvSpPr/>
      </dsp:nvSpPr>
      <dsp:spPr>
        <a:xfrm>
          <a:off x="0" y="2627670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формирования информационной гигиены в молодёжной среде.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27670"/>
        <a:ext cx="8308428" cy="656917"/>
      </dsp:txXfrm>
    </dsp:sp>
    <dsp:sp modelId="{AEDDDCF4-934C-49B4-8CC4-4B61DDF14359}">
      <dsp:nvSpPr>
        <dsp:cNvPr id="0" name=""/>
        <dsp:cNvSpPr/>
      </dsp:nvSpPr>
      <dsp:spPr>
        <a:xfrm>
          <a:off x="0" y="3284588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BF824-A0E7-41AE-A4C1-CBD98D9FAF42}">
      <dsp:nvSpPr>
        <dsp:cNvPr id="0" name=""/>
        <dsp:cNvSpPr/>
      </dsp:nvSpPr>
      <dsp:spPr>
        <a:xfrm>
          <a:off x="0" y="3284588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Основные выводы.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84588"/>
        <a:ext cx="8308428" cy="656917"/>
      </dsp:txXfrm>
    </dsp:sp>
    <dsp:sp modelId="{C74C3773-837F-477E-9696-238C8E7FA5BA}">
      <dsp:nvSpPr>
        <dsp:cNvPr id="0" name=""/>
        <dsp:cNvSpPr/>
      </dsp:nvSpPr>
      <dsp:spPr>
        <a:xfrm>
          <a:off x="0" y="3941505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DF3B9-8851-434A-B980-221C16968F79}">
      <dsp:nvSpPr>
        <dsp:cNvPr id="0" name=""/>
        <dsp:cNvSpPr/>
      </dsp:nvSpPr>
      <dsp:spPr>
        <a:xfrm>
          <a:off x="0" y="3941505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Заключение.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41505"/>
        <a:ext cx="8308428" cy="656917"/>
      </dsp:txXfrm>
    </dsp:sp>
    <dsp:sp modelId="{4497ED08-465D-4DE5-A803-1485B64CA32E}">
      <dsp:nvSpPr>
        <dsp:cNvPr id="0" name=""/>
        <dsp:cNvSpPr/>
      </dsp:nvSpPr>
      <dsp:spPr>
        <a:xfrm>
          <a:off x="0" y="4598423"/>
          <a:ext cx="83084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621AC-03F3-49EC-B062-2B863A05DD67}">
      <dsp:nvSpPr>
        <dsp:cNvPr id="0" name=""/>
        <dsp:cNvSpPr/>
      </dsp:nvSpPr>
      <dsp:spPr>
        <a:xfrm>
          <a:off x="0" y="4598423"/>
          <a:ext cx="8308428" cy="65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latin typeface="Arial" panose="020B0604020202020204" pitchFamily="34" charset="0"/>
              <a:cs typeface="Arial" panose="020B0604020202020204" pitchFamily="34" charset="0"/>
            </a:rPr>
            <a:t>Список использованных источников.</a:t>
          </a:r>
          <a:endParaRPr lang="ru-RU" sz="19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98423"/>
        <a:ext cx="8308428" cy="656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99502-A904-4562-8267-90ACE1AD3527}">
      <dsp:nvSpPr>
        <dsp:cNvPr id="0" name=""/>
        <dsp:cNvSpPr/>
      </dsp:nvSpPr>
      <dsp:spPr>
        <a:xfrm rot="5400000">
          <a:off x="-107433" y="112095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400" kern="1200" dirty="0"/>
        </a:p>
      </dsp:txBody>
      <dsp:txXfrm rot="-5400000">
        <a:off x="1" y="255340"/>
        <a:ext cx="501358" cy="214868"/>
      </dsp:txXfrm>
    </dsp:sp>
    <dsp:sp modelId="{5BD3FE2F-A91F-44A9-A86B-68134C50208C}">
      <dsp:nvSpPr>
        <dsp:cNvPr id="0" name=""/>
        <dsp:cNvSpPr/>
      </dsp:nvSpPr>
      <dsp:spPr>
        <a:xfrm rot="5400000">
          <a:off x="4458980" y="-3952959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ru-RU" sz="1400" kern="1200" dirty="0"/>
            <a:t>Определение </a:t>
          </a:r>
          <a:r>
            <a:rPr lang="ru-RU" sz="1400" b="1" kern="1200" dirty="0"/>
            <a:t>цели и конкретных задач </a:t>
          </a:r>
          <a:r>
            <a:rPr lang="ru-RU" sz="1400" kern="1200" dirty="0"/>
            <a:t>профилактической деятельности</a:t>
          </a:r>
        </a:p>
      </dsp:txBody>
      <dsp:txXfrm rot="-5400000">
        <a:off x="540155" y="43458"/>
        <a:ext cx="8303198" cy="387955"/>
      </dsp:txXfrm>
    </dsp:sp>
    <dsp:sp modelId="{10AB638A-3E3C-499D-949B-6B647A3D7706}">
      <dsp:nvSpPr>
        <dsp:cNvPr id="0" name=""/>
        <dsp:cNvSpPr/>
      </dsp:nvSpPr>
      <dsp:spPr>
        <a:xfrm rot="5400000">
          <a:off x="-107433" y="754894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ru-RU" sz="1400" kern="1200" dirty="0"/>
        </a:p>
      </dsp:txBody>
      <dsp:txXfrm rot="-5400000">
        <a:off x="1" y="898139"/>
        <a:ext cx="501358" cy="214868"/>
      </dsp:txXfrm>
    </dsp:sp>
    <dsp:sp modelId="{5533A5DF-F9C6-4568-8798-9A9FEAC32E22}">
      <dsp:nvSpPr>
        <dsp:cNvPr id="0" name=""/>
        <dsp:cNvSpPr/>
      </dsp:nvSpPr>
      <dsp:spPr>
        <a:xfrm rot="5400000">
          <a:off x="4458980" y="-3310160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/>
            <a:t>Определение </a:t>
          </a:r>
          <a:r>
            <a:rPr lang="ru-RU" sz="1400" b="1" kern="1200" dirty="0"/>
            <a:t>целевой аудитории</a:t>
          </a:r>
          <a:endParaRPr lang="ru-RU" sz="1400" kern="1200" dirty="0"/>
        </a:p>
      </dsp:txBody>
      <dsp:txXfrm rot="-5400000">
        <a:off x="540155" y="686257"/>
        <a:ext cx="8303198" cy="387955"/>
      </dsp:txXfrm>
    </dsp:sp>
    <dsp:sp modelId="{FA550B20-D124-4A28-9585-4D9ACC51A95A}">
      <dsp:nvSpPr>
        <dsp:cNvPr id="0" name=""/>
        <dsp:cNvSpPr/>
      </dsp:nvSpPr>
      <dsp:spPr>
        <a:xfrm rot="5400000">
          <a:off x="-107433" y="1397693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1540938"/>
        <a:ext cx="501358" cy="214868"/>
      </dsp:txXfrm>
    </dsp:sp>
    <dsp:sp modelId="{124CF78A-D653-4BDD-A74F-DCD13AB083B4}">
      <dsp:nvSpPr>
        <dsp:cNvPr id="0" name=""/>
        <dsp:cNvSpPr/>
      </dsp:nvSpPr>
      <dsp:spPr>
        <a:xfrm rot="5400000">
          <a:off x="4458980" y="-2667361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kern="1200" dirty="0"/>
            <a:t>Определение </a:t>
          </a:r>
          <a:r>
            <a:rPr lang="ru-RU" sz="1400" b="1" kern="1200" dirty="0"/>
            <a:t>целевых показателей</a:t>
          </a:r>
          <a:r>
            <a:rPr lang="ru-RU" sz="1400" kern="1200" dirty="0"/>
            <a:t> профилактической работы</a:t>
          </a:r>
        </a:p>
      </dsp:txBody>
      <dsp:txXfrm rot="-5400000">
        <a:off x="540155" y="1329056"/>
        <a:ext cx="8303198" cy="387955"/>
      </dsp:txXfrm>
    </dsp:sp>
    <dsp:sp modelId="{1D92956C-2073-4CF2-A017-A6D29E0AD1BF}">
      <dsp:nvSpPr>
        <dsp:cNvPr id="0" name=""/>
        <dsp:cNvSpPr/>
      </dsp:nvSpPr>
      <dsp:spPr>
        <a:xfrm rot="5400000">
          <a:off x="-107433" y="2040492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2183737"/>
        <a:ext cx="501358" cy="214868"/>
      </dsp:txXfrm>
    </dsp:sp>
    <dsp:sp modelId="{E253A626-511B-41D7-9AB3-911F3884A962}">
      <dsp:nvSpPr>
        <dsp:cNvPr id="0" name=""/>
        <dsp:cNvSpPr/>
      </dsp:nvSpPr>
      <dsp:spPr>
        <a:xfrm rot="5400000">
          <a:off x="4458980" y="-2024562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Выбор форм и средств </a:t>
          </a:r>
          <a:r>
            <a:rPr lang="ru-RU" sz="1400" kern="1200" dirty="0"/>
            <a:t>профилактической работы, релевантных для решения поставленных задач с учётом специфики целевой аудитории и угроз, против которых направлены принимаемые меры</a:t>
          </a:r>
        </a:p>
      </dsp:txBody>
      <dsp:txXfrm rot="-5400000">
        <a:off x="540155" y="1971855"/>
        <a:ext cx="8303198" cy="387955"/>
      </dsp:txXfrm>
    </dsp:sp>
    <dsp:sp modelId="{FE00A1CE-465B-4D07-B642-E05479B7F575}">
      <dsp:nvSpPr>
        <dsp:cNvPr id="0" name=""/>
        <dsp:cNvSpPr/>
      </dsp:nvSpPr>
      <dsp:spPr>
        <a:xfrm rot="5400000">
          <a:off x="-107433" y="2683291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2826536"/>
        <a:ext cx="501358" cy="214868"/>
      </dsp:txXfrm>
    </dsp:sp>
    <dsp:sp modelId="{5C3DD315-B091-4C51-A210-6B7BE00F0CAA}">
      <dsp:nvSpPr>
        <dsp:cNvPr id="0" name=""/>
        <dsp:cNvSpPr/>
      </dsp:nvSpPr>
      <dsp:spPr>
        <a:xfrm rot="5400000">
          <a:off x="4458980" y="-1381763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Реализация</a:t>
          </a:r>
          <a:r>
            <a:rPr lang="ru-RU" sz="1400" kern="1200" dirty="0"/>
            <a:t> конкретных профилактических </a:t>
          </a:r>
          <a:r>
            <a:rPr lang="ru-RU" sz="1400" b="1" kern="1200" dirty="0"/>
            <a:t>мероприятий</a:t>
          </a:r>
          <a:endParaRPr lang="ru-RU" sz="1400" kern="1200" dirty="0"/>
        </a:p>
      </dsp:txBody>
      <dsp:txXfrm rot="-5400000">
        <a:off x="540155" y="2614654"/>
        <a:ext cx="8303198" cy="387955"/>
      </dsp:txXfrm>
    </dsp:sp>
    <dsp:sp modelId="{7373FDC2-6271-427B-BE50-BC1D2F81B163}">
      <dsp:nvSpPr>
        <dsp:cNvPr id="0" name=""/>
        <dsp:cNvSpPr/>
      </dsp:nvSpPr>
      <dsp:spPr>
        <a:xfrm rot="5400000">
          <a:off x="-107433" y="3326090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3469335"/>
        <a:ext cx="501358" cy="214868"/>
      </dsp:txXfrm>
    </dsp:sp>
    <dsp:sp modelId="{5896938C-14A4-4280-8D1E-DFFA522AB63D}">
      <dsp:nvSpPr>
        <dsp:cNvPr id="0" name=""/>
        <dsp:cNvSpPr/>
      </dsp:nvSpPr>
      <dsp:spPr>
        <a:xfrm rot="5400000">
          <a:off x="4458980" y="-738964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Фиксация результатов </a:t>
          </a:r>
          <a:r>
            <a:rPr lang="ru-RU" sz="1400" kern="1200" dirty="0"/>
            <a:t>профилактической деятельности, в том числе, посредством получения обратной связи от целевой аудитории</a:t>
          </a:r>
        </a:p>
      </dsp:txBody>
      <dsp:txXfrm rot="-5400000">
        <a:off x="540155" y="3257453"/>
        <a:ext cx="8303198" cy="387955"/>
      </dsp:txXfrm>
    </dsp:sp>
    <dsp:sp modelId="{27350F76-904E-41A8-9519-71D84FDE1463}">
      <dsp:nvSpPr>
        <dsp:cNvPr id="0" name=""/>
        <dsp:cNvSpPr/>
      </dsp:nvSpPr>
      <dsp:spPr>
        <a:xfrm rot="5400000">
          <a:off x="-107433" y="3968889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4112134"/>
        <a:ext cx="501358" cy="214868"/>
      </dsp:txXfrm>
    </dsp:sp>
    <dsp:sp modelId="{C446F654-758A-4770-A307-75FCA944611E}">
      <dsp:nvSpPr>
        <dsp:cNvPr id="0" name=""/>
        <dsp:cNvSpPr/>
      </dsp:nvSpPr>
      <dsp:spPr>
        <a:xfrm rot="5400000">
          <a:off x="4458980" y="-96166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Анализ достижимости целей и решаемости задач </a:t>
          </a:r>
          <a:r>
            <a:rPr lang="ru-RU" sz="1400" kern="1200" dirty="0"/>
            <a:t>профилактической деятельности, а также эффективности выбранных форм и средств</a:t>
          </a:r>
        </a:p>
      </dsp:txBody>
      <dsp:txXfrm rot="-5400000">
        <a:off x="540155" y="3900251"/>
        <a:ext cx="8303198" cy="387955"/>
      </dsp:txXfrm>
    </dsp:sp>
    <dsp:sp modelId="{2150ADC5-FE20-4A81-80EF-2683ACC23138}">
      <dsp:nvSpPr>
        <dsp:cNvPr id="0" name=""/>
        <dsp:cNvSpPr/>
      </dsp:nvSpPr>
      <dsp:spPr>
        <a:xfrm rot="5400000">
          <a:off x="-107433" y="4611688"/>
          <a:ext cx="716226" cy="501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5400000">
        <a:off x="1" y="4754933"/>
        <a:ext cx="501358" cy="214868"/>
      </dsp:txXfrm>
    </dsp:sp>
    <dsp:sp modelId="{CCC84559-32CE-4BCE-897A-97DBCBCA95A7}">
      <dsp:nvSpPr>
        <dsp:cNvPr id="0" name=""/>
        <dsp:cNvSpPr/>
      </dsp:nvSpPr>
      <dsp:spPr>
        <a:xfrm rot="5400000">
          <a:off x="4458980" y="546632"/>
          <a:ext cx="465547" cy="8380790"/>
        </a:xfrm>
        <a:prstGeom prst="snip2Diag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/>
            <a:t>Корректировка предыдущих шагов</a:t>
          </a:r>
          <a:r>
            <a:rPr lang="ru-RU" sz="1400" kern="1200" dirty="0"/>
            <a:t>, исходя из результата произведённого анализа</a:t>
          </a:r>
        </a:p>
      </dsp:txBody>
      <dsp:txXfrm rot="-5400000">
        <a:off x="540155" y="4543049"/>
        <a:ext cx="8303198" cy="387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8AE8-2BE8-4AF6-8CDD-E7A5810851FA}">
      <dsp:nvSpPr>
        <dsp:cNvPr id="0" name=""/>
        <dsp:cNvSpPr/>
      </dsp:nvSpPr>
      <dsp:spPr>
        <a:xfrm>
          <a:off x="0" y="3891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0F6B6-950C-43C2-9069-55877023D639}">
      <dsp:nvSpPr>
        <dsp:cNvPr id="0" name=""/>
        <dsp:cNvSpPr/>
      </dsp:nvSpPr>
      <dsp:spPr>
        <a:xfrm>
          <a:off x="389128" y="2415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000" kern="1200" dirty="0"/>
            <a:t>Москва</a:t>
          </a:r>
        </a:p>
      </dsp:txBody>
      <dsp:txXfrm>
        <a:off x="403538" y="255943"/>
        <a:ext cx="5418972" cy="266380"/>
      </dsp:txXfrm>
    </dsp:sp>
    <dsp:sp modelId="{7E75F8AB-449A-4207-9B8C-FBAF1AD17C71}">
      <dsp:nvSpPr>
        <dsp:cNvPr id="0" name=""/>
        <dsp:cNvSpPr/>
      </dsp:nvSpPr>
      <dsp:spPr>
        <a:xfrm>
          <a:off x="0" y="8427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741EE-CE27-483E-A2D3-2DD592453775}">
      <dsp:nvSpPr>
        <dsp:cNvPr id="0" name=""/>
        <dsp:cNvSpPr/>
      </dsp:nvSpPr>
      <dsp:spPr>
        <a:xfrm>
          <a:off x="389128" y="6951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Липецк</a:t>
          </a:r>
          <a:endParaRPr lang="ru-RU" sz="2000" kern="1200" dirty="0"/>
        </a:p>
      </dsp:txBody>
      <dsp:txXfrm>
        <a:off x="403538" y="709543"/>
        <a:ext cx="5418972" cy="266380"/>
      </dsp:txXfrm>
    </dsp:sp>
    <dsp:sp modelId="{91370FA4-6E4F-4B66-BC12-A13F061457D6}">
      <dsp:nvSpPr>
        <dsp:cNvPr id="0" name=""/>
        <dsp:cNvSpPr/>
      </dsp:nvSpPr>
      <dsp:spPr>
        <a:xfrm>
          <a:off x="0" y="12963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85FC4-67C1-4F9E-B510-9E351A1A1293}">
      <dsp:nvSpPr>
        <dsp:cNvPr id="0" name=""/>
        <dsp:cNvSpPr/>
      </dsp:nvSpPr>
      <dsp:spPr>
        <a:xfrm>
          <a:off x="389128" y="11487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Тула</a:t>
          </a:r>
          <a:endParaRPr lang="ru-RU" sz="2000" kern="1200" dirty="0"/>
        </a:p>
      </dsp:txBody>
      <dsp:txXfrm>
        <a:off x="403538" y="1163143"/>
        <a:ext cx="5418972" cy="266380"/>
      </dsp:txXfrm>
    </dsp:sp>
    <dsp:sp modelId="{4C03DA0A-B9FD-40AC-885F-622B2F0D8135}">
      <dsp:nvSpPr>
        <dsp:cNvPr id="0" name=""/>
        <dsp:cNvSpPr/>
      </dsp:nvSpPr>
      <dsp:spPr>
        <a:xfrm>
          <a:off x="0" y="17499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3BF19-1E17-4E47-8860-A03473D9C4CF}">
      <dsp:nvSpPr>
        <dsp:cNvPr id="0" name=""/>
        <dsp:cNvSpPr/>
      </dsp:nvSpPr>
      <dsp:spPr>
        <a:xfrm>
          <a:off x="389128" y="16023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Санкт-Петербург</a:t>
          </a:r>
          <a:endParaRPr lang="ru-RU" sz="2000" kern="1200" dirty="0"/>
        </a:p>
      </dsp:txBody>
      <dsp:txXfrm>
        <a:off x="403538" y="1616743"/>
        <a:ext cx="5418972" cy="266380"/>
      </dsp:txXfrm>
    </dsp:sp>
    <dsp:sp modelId="{D5124915-988F-4B7F-877A-275D4576874A}">
      <dsp:nvSpPr>
        <dsp:cNvPr id="0" name=""/>
        <dsp:cNvSpPr/>
      </dsp:nvSpPr>
      <dsp:spPr>
        <a:xfrm>
          <a:off x="0" y="22035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D3895-342C-4EA1-AAA2-C313ED5264C2}">
      <dsp:nvSpPr>
        <dsp:cNvPr id="0" name=""/>
        <dsp:cNvSpPr/>
      </dsp:nvSpPr>
      <dsp:spPr>
        <a:xfrm>
          <a:off x="389128" y="20559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Калининград</a:t>
          </a:r>
          <a:endParaRPr lang="ru-RU" sz="2000" kern="1200" dirty="0"/>
        </a:p>
      </dsp:txBody>
      <dsp:txXfrm>
        <a:off x="403538" y="2070343"/>
        <a:ext cx="5418972" cy="266380"/>
      </dsp:txXfrm>
    </dsp:sp>
    <dsp:sp modelId="{30DFCE72-7E45-4925-AAC5-62636461C633}">
      <dsp:nvSpPr>
        <dsp:cNvPr id="0" name=""/>
        <dsp:cNvSpPr/>
      </dsp:nvSpPr>
      <dsp:spPr>
        <a:xfrm>
          <a:off x="0" y="26571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C5B31-5548-4FF6-8791-FA69C4F3D9AC}">
      <dsp:nvSpPr>
        <dsp:cNvPr id="0" name=""/>
        <dsp:cNvSpPr/>
      </dsp:nvSpPr>
      <dsp:spPr>
        <a:xfrm>
          <a:off x="389128" y="25095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Вологда</a:t>
          </a:r>
          <a:endParaRPr lang="ru-RU" sz="2000" kern="1200" dirty="0"/>
        </a:p>
      </dsp:txBody>
      <dsp:txXfrm>
        <a:off x="403538" y="2523943"/>
        <a:ext cx="5418972" cy="266380"/>
      </dsp:txXfrm>
    </dsp:sp>
    <dsp:sp modelId="{752CD8C1-28F4-485C-A3D3-AB6EC905D885}">
      <dsp:nvSpPr>
        <dsp:cNvPr id="0" name=""/>
        <dsp:cNvSpPr/>
      </dsp:nvSpPr>
      <dsp:spPr>
        <a:xfrm>
          <a:off x="0" y="31107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5A072-7AEC-4110-9759-5277F33F42E3}">
      <dsp:nvSpPr>
        <dsp:cNvPr id="0" name=""/>
        <dsp:cNvSpPr/>
      </dsp:nvSpPr>
      <dsp:spPr>
        <a:xfrm>
          <a:off x="389128" y="29631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Ростов-на-Дону</a:t>
          </a:r>
          <a:endParaRPr lang="ru-RU" sz="2000" kern="1200" dirty="0"/>
        </a:p>
      </dsp:txBody>
      <dsp:txXfrm>
        <a:off x="403538" y="2977543"/>
        <a:ext cx="5418972" cy="266380"/>
      </dsp:txXfrm>
    </dsp:sp>
    <dsp:sp modelId="{35727CEB-1B88-4DB1-A157-5AAF45A9909D}">
      <dsp:nvSpPr>
        <dsp:cNvPr id="0" name=""/>
        <dsp:cNvSpPr/>
      </dsp:nvSpPr>
      <dsp:spPr>
        <a:xfrm>
          <a:off x="0" y="35643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8D013-BB65-473D-8A7D-2ADA9234236C}">
      <dsp:nvSpPr>
        <dsp:cNvPr id="0" name=""/>
        <dsp:cNvSpPr/>
      </dsp:nvSpPr>
      <dsp:spPr>
        <a:xfrm>
          <a:off x="389128" y="34167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Ессентуки</a:t>
          </a:r>
          <a:endParaRPr lang="ru-RU" sz="2000" kern="1200" dirty="0"/>
        </a:p>
      </dsp:txBody>
      <dsp:txXfrm>
        <a:off x="403538" y="3431143"/>
        <a:ext cx="5418972" cy="266380"/>
      </dsp:txXfrm>
    </dsp:sp>
    <dsp:sp modelId="{992CF21F-4FAF-4C31-80AB-7BC71D4AD9AB}">
      <dsp:nvSpPr>
        <dsp:cNvPr id="0" name=""/>
        <dsp:cNvSpPr/>
      </dsp:nvSpPr>
      <dsp:spPr>
        <a:xfrm>
          <a:off x="0" y="40179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E58DC-0DA4-4BA7-9DC8-D7BCFE1E039F}">
      <dsp:nvSpPr>
        <dsp:cNvPr id="0" name=""/>
        <dsp:cNvSpPr/>
      </dsp:nvSpPr>
      <dsp:spPr>
        <a:xfrm>
          <a:off x="389128" y="38703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Казань</a:t>
          </a:r>
          <a:endParaRPr lang="ru-RU" sz="2000" kern="1200" dirty="0"/>
        </a:p>
      </dsp:txBody>
      <dsp:txXfrm>
        <a:off x="403538" y="3884743"/>
        <a:ext cx="5418972" cy="266380"/>
      </dsp:txXfrm>
    </dsp:sp>
    <dsp:sp modelId="{5C962504-F455-46C0-B727-8C70F547CC56}">
      <dsp:nvSpPr>
        <dsp:cNvPr id="0" name=""/>
        <dsp:cNvSpPr/>
      </dsp:nvSpPr>
      <dsp:spPr>
        <a:xfrm>
          <a:off x="0" y="44715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D4928-32AA-4101-B33C-7BBE91D32DEA}">
      <dsp:nvSpPr>
        <dsp:cNvPr id="0" name=""/>
        <dsp:cNvSpPr/>
      </dsp:nvSpPr>
      <dsp:spPr>
        <a:xfrm>
          <a:off x="389128" y="43239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Нижний Тагил</a:t>
          </a:r>
          <a:endParaRPr lang="ru-RU" sz="2000" kern="1200" dirty="0"/>
        </a:p>
      </dsp:txBody>
      <dsp:txXfrm>
        <a:off x="403538" y="4338343"/>
        <a:ext cx="5418972" cy="266380"/>
      </dsp:txXfrm>
    </dsp:sp>
    <dsp:sp modelId="{C493A8F6-5BDF-4C50-A024-4928278F1FC9}">
      <dsp:nvSpPr>
        <dsp:cNvPr id="0" name=""/>
        <dsp:cNvSpPr/>
      </dsp:nvSpPr>
      <dsp:spPr>
        <a:xfrm>
          <a:off x="0" y="4925133"/>
          <a:ext cx="77825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1DA20-6DB0-43A1-9149-DB96277E063E}">
      <dsp:nvSpPr>
        <dsp:cNvPr id="0" name=""/>
        <dsp:cNvSpPr/>
      </dsp:nvSpPr>
      <dsp:spPr>
        <a:xfrm>
          <a:off x="389128" y="4777533"/>
          <a:ext cx="5447792" cy="295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914" tIns="0" rIns="20591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Омск </a:t>
          </a:r>
          <a:endParaRPr lang="ru-RU" sz="2000" kern="1200" dirty="0"/>
        </a:p>
      </dsp:txBody>
      <dsp:txXfrm>
        <a:off x="403538" y="4791943"/>
        <a:ext cx="5418972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10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3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96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6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23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71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4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03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45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5047-5774-44E1-A488-8F7261DED7F7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DC9EB-3700-49E3-8A4C-E67C32DB7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6958061-9663-070D-DAB2-97C8C3460522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6A2B10-1C8A-22A3-3485-7286B15D3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14C286-01D4-EFF4-6B87-F687B526E2C6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6D8B11-361D-B2B1-AC89-8D64E02A2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B4AD2DF-F2F9-87FF-D384-7039188D07D1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1504334"/>
            <a:ext cx="8455741" cy="328397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Методические рекомендации 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</a:br>
            <a:r>
              <a:rPr lang="ru-RU" sz="4400" dirty="0">
                <a:latin typeface="Akrobat Black" panose="00000A00000000000000" pitchFamily="50" charset="-52"/>
                <a:ea typeface="Blogger Sans Medium" panose="02000506030000020004" pitchFamily="50" charset="0"/>
              </a:rPr>
              <a:t>по </a:t>
            </a:r>
            <a:r>
              <a:rPr lang="ru-RU" sz="4400" b="1" dirty="0">
                <a:latin typeface="Akrobat Black" panose="00000A00000000000000" pitchFamily="50" charset="-52"/>
                <a:ea typeface="Blogger Sans Medium" panose="02000506030000020004" pitchFamily="50" charset="0"/>
              </a:rPr>
              <a:t>информационной гигиене </a:t>
            </a:r>
            <a:br>
              <a:rPr lang="ru-RU" sz="4400" dirty="0">
                <a:latin typeface="Akrobat Black" panose="00000A00000000000000" pitchFamily="50" charset="-52"/>
                <a:ea typeface="Blogger Sans Medium" panose="02000506030000020004" pitchFamily="50" charset="0"/>
              </a:rPr>
            </a:br>
            <a:r>
              <a:rPr lang="ru-RU" sz="4400" dirty="0">
                <a:latin typeface="Akrobat Black" panose="00000A00000000000000" pitchFamily="50" charset="-52"/>
                <a:ea typeface="Blogger Sans Medium" panose="02000506030000020004" pitchFamily="50" charset="0"/>
              </a:rPr>
              <a:t>и </a:t>
            </a:r>
            <a:r>
              <a:rPr lang="ru-RU" sz="4400" b="1" dirty="0">
                <a:latin typeface="Akrobat Black" panose="00000A00000000000000" pitchFamily="50" charset="-52"/>
                <a:ea typeface="Blogger Sans Medium" panose="02000506030000020004" pitchFamily="50" charset="0"/>
              </a:rPr>
              <a:t>информационной безопасности </a:t>
            </a:r>
            <a:br>
              <a:rPr lang="ru-RU" sz="4400" dirty="0">
                <a:latin typeface="Akrobat Black" panose="00000A00000000000000" pitchFamily="50" charset="-52"/>
                <a:ea typeface="Blogger Sans Medium" panose="02000506030000020004" pitchFamily="50" charset="0"/>
              </a:rPr>
            </a:br>
            <a:r>
              <a:rPr lang="ru-RU" sz="4400" dirty="0">
                <a:latin typeface="Akrobat Black" panose="00000A00000000000000" pitchFamily="50" charset="-52"/>
                <a:ea typeface="Blogger Sans Medium" panose="02000506030000020004" pitchFamily="50" charset="0"/>
              </a:rPr>
              <a:t>в молодежной среде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93A7ACA-3356-8FC0-5A9A-343F0DD270F5}"/>
              </a:ext>
            </a:extLst>
          </p:cNvPr>
          <p:cNvSpPr txBox="1">
            <a:spLocks/>
          </p:cNvSpPr>
          <p:nvPr/>
        </p:nvSpPr>
        <p:spPr>
          <a:xfrm>
            <a:off x="1729482" y="4886632"/>
            <a:ext cx="7906131" cy="16047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b="1" dirty="0"/>
              <a:t>Лектор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старший научный сотрудник </a:t>
            </a:r>
            <a:r>
              <a:rPr lang="ru-RU" sz="1400" dirty="0" err="1"/>
              <a:t>БФУ</a:t>
            </a:r>
            <a:r>
              <a:rPr lang="ru-RU" sz="1400" dirty="0"/>
              <a:t> им. И. Канта,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начальник отдела аналитики, мониторинга и по связям с общественностью комитета по связям с общественностью и СМИ администрации ГО «Город Калининград»,</a:t>
            </a:r>
            <a:br>
              <a:rPr lang="ru-RU" sz="1400" dirty="0"/>
            </a:br>
            <a:r>
              <a:rPr lang="ru-RU" sz="1400" dirty="0"/>
              <a:t>кандидат философских наук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400" b="1" dirty="0"/>
              <a:t> Валентин Валентинович </a:t>
            </a:r>
            <a:r>
              <a:rPr lang="ru-RU" sz="1400" b="1" dirty="0" err="1"/>
              <a:t>Балановский</a:t>
            </a:r>
            <a:endParaRPr lang="ru-RU" sz="14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14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EA5E4EB-64C8-5F10-77C1-E7B1374EEC28}"/>
              </a:ext>
            </a:extLst>
          </p:cNvPr>
          <p:cNvGrpSpPr/>
          <p:nvPr/>
        </p:nvGrpSpPr>
        <p:grpSpPr>
          <a:xfrm>
            <a:off x="1582996" y="341756"/>
            <a:ext cx="2522272" cy="547373"/>
            <a:chOff x="5764085" y="99399"/>
            <a:chExt cx="3324736" cy="721520"/>
          </a:xfrm>
        </p:grpSpPr>
        <p:pic>
          <p:nvPicPr>
            <p:cNvPr id="5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865E23CB-9FB5-165E-7B49-1D696C1C4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122" y="171751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2726B82-68D8-BA1B-B889-ECD6F6FC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760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B593FA-ACB1-784B-E652-4FEC1BAC4293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A0EC8F-F6CA-6DCA-7B9F-DEE4685EF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5402B2-BD22-D841-5CFB-EB4347B98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Положительный опыт регионов</a:t>
            </a: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9439A776-6F77-9207-EF9C-F35556DB3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020592"/>
              </p:ext>
            </p:extLst>
          </p:nvPr>
        </p:nvGraphicFramePr>
        <p:xfrm>
          <a:off x="2040709" y="917901"/>
          <a:ext cx="77825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60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D6BD82-6CB8-D022-D5E1-594C93686542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7E9984-536F-44C4-B628-08AC2873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B921DB-1952-D218-12A8-3F24474BC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Положительный опыт регионов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DE4E5-9F60-4705-D2FC-AD6A0EBD75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" b="1970"/>
          <a:stretch/>
        </p:blipFill>
        <p:spPr bwMode="auto">
          <a:xfrm>
            <a:off x="1899138" y="1434421"/>
            <a:ext cx="7670104" cy="367541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47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2842900-3046-01CA-9B29-C8E611F4CD7B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77E46D-9397-34B8-2BD5-8D470D893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932FC1-9D99-6510-0F08-70788DDF0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Положительный опыт регионов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D9212-47A9-7886-AFDE-7CF083AD44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3" y="1649643"/>
            <a:ext cx="6382637" cy="3333883"/>
          </a:xfrm>
          <a:prstGeom prst="rect">
            <a:avLst/>
          </a:prstGeom>
          <a:ln w="57150">
            <a:solidFill>
              <a:srgbClr val="1F4E79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1E60B5-C38C-3055-1DAB-360BE53677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38" y="1318136"/>
            <a:ext cx="3355236" cy="4770430"/>
          </a:xfrm>
          <a:prstGeom prst="rect">
            <a:avLst/>
          </a:prstGeom>
          <a:ln w="57150">
            <a:solidFill>
              <a:srgbClr val="1F4E79"/>
            </a:solidFill>
          </a:ln>
        </p:spPr>
      </p:pic>
    </p:spTree>
    <p:extLst>
      <p:ext uri="{BB962C8B-B14F-4D97-AF65-F5344CB8AC3E}">
        <p14:creationId xmlns:p14="http://schemas.microsoft.com/office/powerpoint/2010/main" val="2160695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90C3F79-7E67-AFBB-8BBE-4175E76ED890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B8535-D33A-017A-A22A-7C7BE04B2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5AA7FB-272D-58CF-59A0-68DADC0F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Положительный опыт регионов</a:t>
            </a:r>
          </a:p>
        </p:txBody>
      </p:sp>
      <p:pic>
        <p:nvPicPr>
          <p:cNvPr id="5" name="Рисунок 4" descr="D:\Users\Балановский\Desktop\слухи\1 Что делать, если в чате распространяют слухи.jpg">
            <a:extLst>
              <a:ext uri="{FF2B5EF4-FFF2-40B4-BE49-F238E27FC236}">
                <a16:creationId xmlns:a16="http://schemas.microsoft.com/office/drawing/2014/main" id="{CF139BE3-0417-BF73-5127-12E0A7F592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18" y="1675011"/>
            <a:ext cx="4016846" cy="4016846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</p:pic>
      <p:pic>
        <p:nvPicPr>
          <p:cNvPr id="9" name="Рисунок 8" descr="D:\Users\Балановский\Desktop\Шантаж\Шантаж 1.jpg">
            <a:extLst>
              <a:ext uri="{FF2B5EF4-FFF2-40B4-BE49-F238E27FC236}">
                <a16:creationId xmlns:a16="http://schemas.microsoft.com/office/drawing/2014/main" id="{55386558-AF94-73E4-70A8-AED21E4C7B4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88" y="1675011"/>
            <a:ext cx="4031040" cy="4031040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</p:pic>
    </p:spTree>
    <p:extLst>
      <p:ext uri="{BB962C8B-B14F-4D97-AF65-F5344CB8AC3E}">
        <p14:creationId xmlns:p14="http://schemas.microsoft.com/office/powerpoint/2010/main" val="43625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2434E5-49D1-211C-3BF8-082596B190E3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D5A9F-DF5A-C20E-7188-89E82B394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0C2368-2543-3C12-39CF-356CEC02A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669" y="1428206"/>
            <a:ext cx="7746977" cy="4406537"/>
          </a:xfrm>
        </p:spPr>
        <p:txBody>
          <a:bodyPr anchor="ctr">
            <a:noAutofit/>
          </a:bodyPr>
          <a:lstStyle/>
          <a:p>
            <a:pPr>
              <a:lnSpc>
                <a:spcPct val="60000"/>
              </a:lnSpc>
            </a:pP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Спасибо </a:t>
            </a:r>
            <a:b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</a:b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за </a:t>
            </a:r>
            <a:b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</a:b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4532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D15264-2067-44C1-5D12-588F29B0A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D2A179-908F-3098-D031-4F2496ABD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pic>
        <p:nvPicPr>
          <p:cNvPr id="10" name="Рисунок 9" descr="Интернет со сплошной заливкой">
            <a:extLst>
              <a:ext uri="{FF2B5EF4-FFF2-40B4-BE49-F238E27FC236}">
                <a16:creationId xmlns:a16="http://schemas.microsoft.com/office/drawing/2014/main" id="{6DBD6593-5C8E-DE31-53BB-DB04CB931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345" y="1140542"/>
            <a:ext cx="5649310" cy="564931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Структура рекомендаций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467A4E5-29A5-C397-F66B-EEDAADA27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365800"/>
              </p:ext>
            </p:extLst>
          </p:nvPr>
        </p:nvGraphicFramePr>
        <p:xfrm>
          <a:off x="1661481" y="1140542"/>
          <a:ext cx="8308428" cy="525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9905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C320F00-DBA3-B0BB-6196-BEE95922A714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7903E5-78D4-1849-E604-66484AE9F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FD7668-A571-A082-85DF-A9B7431DA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grpSp>
        <p:nvGrpSpPr>
          <p:cNvPr id="9" name="Group 63895">
            <a:extLst>
              <a:ext uri="{FF2B5EF4-FFF2-40B4-BE49-F238E27FC236}">
                <a16:creationId xmlns:a16="http://schemas.microsoft.com/office/drawing/2014/main" id="{131C6517-F777-2612-B58A-7D658EFEFDE4}"/>
              </a:ext>
            </a:extLst>
          </p:cNvPr>
          <p:cNvGrpSpPr/>
          <p:nvPr/>
        </p:nvGrpSpPr>
        <p:grpSpPr>
          <a:xfrm>
            <a:off x="806621" y="1302318"/>
            <a:ext cx="6597069" cy="5093566"/>
            <a:chOff x="0" y="0"/>
            <a:chExt cx="2540000" cy="1961122"/>
          </a:xfrm>
        </p:grpSpPr>
        <p:sp>
          <p:nvSpPr>
            <p:cNvPr id="10" name="Shape 63893">
              <a:extLst>
                <a:ext uri="{FF2B5EF4-FFF2-40B4-BE49-F238E27FC236}">
                  <a16:creationId xmlns:a16="http://schemas.microsoft.com/office/drawing/2014/main" id="{9E609AC2-5CDC-628B-C7F1-399332BC8B0F}"/>
                </a:ext>
              </a:extLst>
            </p:cNvPr>
            <p:cNvSpPr/>
            <p:nvPr/>
          </p:nvSpPr>
          <p:spPr>
            <a:xfrm>
              <a:off x="185455" y="0"/>
              <a:ext cx="2169090" cy="36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21586" y="21600"/>
                  </a:moveTo>
                  <a:lnTo>
                    <a:pt x="21586" y="17622"/>
                  </a:lnTo>
                  <a:cubicBezTo>
                    <a:pt x="21586" y="15553"/>
                    <a:pt x="21300" y="13860"/>
                    <a:pt x="20950" y="13860"/>
                  </a:cubicBezTo>
                  <a:lnTo>
                    <a:pt x="9943" y="13860"/>
                  </a:lnTo>
                  <a:cubicBezTo>
                    <a:pt x="9594" y="13860"/>
                    <a:pt x="9151" y="12442"/>
                    <a:pt x="8960" y="10709"/>
                  </a:cubicBezTo>
                  <a:lnTo>
                    <a:pt x="8126" y="3150"/>
                  </a:lnTo>
                  <a:cubicBezTo>
                    <a:pt x="7935" y="1418"/>
                    <a:pt x="7493" y="0"/>
                    <a:pt x="7143" y="0"/>
                  </a:cubicBezTo>
                  <a:lnTo>
                    <a:pt x="609" y="0"/>
                  </a:lnTo>
                  <a:cubicBezTo>
                    <a:pt x="260" y="0"/>
                    <a:pt x="-14" y="1692"/>
                    <a:pt x="1" y="3759"/>
                  </a:cubicBezTo>
                  <a:lnTo>
                    <a:pt x="128" y="21600"/>
                  </a:lnTo>
                  <a:cubicBezTo>
                    <a:pt x="128" y="21600"/>
                    <a:pt x="21586" y="21600"/>
                    <a:pt x="21586" y="216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 cap="flat">
              <a:solidFill>
                <a:schemeClr val="accent5">
                  <a:lumMod val="75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63894">
              <a:extLst>
                <a:ext uri="{FF2B5EF4-FFF2-40B4-BE49-F238E27FC236}">
                  <a16:creationId xmlns:a16="http://schemas.microsoft.com/office/drawing/2014/main" id="{B111AA37-56C4-0547-61C9-08209FF4BA72}"/>
                </a:ext>
              </a:extLst>
            </p:cNvPr>
            <p:cNvSpPr/>
            <p:nvPr/>
          </p:nvSpPr>
          <p:spPr>
            <a:xfrm>
              <a:off x="-1" y="353633"/>
              <a:ext cx="2540001" cy="160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0041" y="20748"/>
                  </a:moveTo>
                  <a:cubicBezTo>
                    <a:pt x="20006" y="21217"/>
                    <a:pt x="19733" y="21600"/>
                    <a:pt x="19435" y="21600"/>
                  </a:cubicBezTo>
                  <a:lnTo>
                    <a:pt x="1921" y="21600"/>
                  </a:lnTo>
                  <a:cubicBezTo>
                    <a:pt x="1623" y="21600"/>
                    <a:pt x="1354" y="21216"/>
                    <a:pt x="1323" y="20747"/>
                  </a:cubicBezTo>
                  <a:lnTo>
                    <a:pt x="3" y="853"/>
                  </a:lnTo>
                  <a:cubicBezTo>
                    <a:pt x="-28" y="384"/>
                    <a:pt x="190" y="0"/>
                    <a:pt x="488" y="0"/>
                  </a:cubicBezTo>
                  <a:lnTo>
                    <a:pt x="21059" y="0"/>
                  </a:lnTo>
                  <a:cubicBezTo>
                    <a:pt x="21357" y="0"/>
                    <a:pt x="21572" y="383"/>
                    <a:pt x="21537" y="852"/>
                  </a:cubicBezTo>
                  <a:cubicBezTo>
                    <a:pt x="21537" y="852"/>
                    <a:pt x="20041" y="20748"/>
                    <a:pt x="20041" y="2074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8575" cap="flat">
              <a:solidFill>
                <a:schemeClr val="accent5">
                  <a:lumMod val="75000"/>
                </a:schemeClr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Введение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71517-1552-DEBA-9CFA-13F98893033E}"/>
              </a:ext>
            </a:extLst>
          </p:cNvPr>
          <p:cNvSpPr txBox="1"/>
          <p:nvPr/>
        </p:nvSpPr>
        <p:spPr>
          <a:xfrm>
            <a:off x="1288298" y="2383349"/>
            <a:ext cx="5515897" cy="34163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Цель –</a:t>
            </a:r>
            <a:r>
              <a:rPr lang="ru-RU" sz="2400" dirty="0">
                <a:cs typeface="Arial" panose="020B0604020202020204" pitchFamily="34" charset="0"/>
              </a:rPr>
              <a:t> формирование представления о базовых правилах информационной гигиены и их использовании для обеспечения безопасности взаимодействия молодёжи с информационной средой, а также для ознакомление с конкретными практическими методами развития навыков информационной гигиены.</a:t>
            </a:r>
            <a:endParaRPr 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 descr="Ноутбук с телефоном и калькулятором">
            <a:extLst>
              <a:ext uri="{FF2B5EF4-FFF2-40B4-BE49-F238E27FC236}">
                <a16:creationId xmlns:a16="http://schemas.microsoft.com/office/drawing/2014/main" id="{4769A78C-8C62-0216-CC00-49C95C443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51609">
            <a:off x="6937257" y="1787073"/>
            <a:ext cx="4608871" cy="46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6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814759A-F5AF-707A-042E-F940176725A5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297E42-FC78-1EDE-8703-70BA0733E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03D137-21BD-90BB-F58D-C45FD5B70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Введение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019842-FA8D-5DD7-9C7F-4BC5B96B28AC}"/>
              </a:ext>
            </a:extLst>
          </p:cNvPr>
          <p:cNvGrpSpPr/>
          <p:nvPr/>
        </p:nvGrpSpPr>
        <p:grpSpPr>
          <a:xfrm>
            <a:off x="1838633" y="1104303"/>
            <a:ext cx="8131276" cy="1754558"/>
            <a:chOff x="3188049" y="1491050"/>
            <a:chExt cx="5148626" cy="1771123"/>
          </a:xfrm>
        </p:grpSpPr>
        <p:sp>
          <p:nvSpPr>
            <p:cNvPr id="7" name="Скругленный прямоугольник 4">
              <a:extLst>
                <a:ext uri="{FF2B5EF4-FFF2-40B4-BE49-F238E27FC236}">
                  <a16:creationId xmlns:a16="http://schemas.microsoft.com/office/drawing/2014/main" id="{DDA3AD21-2E53-696A-3216-4FD73D522EC3}"/>
                </a:ext>
              </a:extLst>
            </p:cNvPr>
            <p:cNvSpPr/>
            <p:nvPr/>
          </p:nvSpPr>
          <p:spPr>
            <a:xfrm>
              <a:off x="3624648" y="1491050"/>
              <a:ext cx="4258963" cy="683740"/>
            </a:xfrm>
            <a:prstGeom prst="snip2Diag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</a:rPr>
                <a:t>ИНФОРМАЦИОННАЯ ГИГИЕНА</a:t>
              </a:r>
            </a:p>
          </p:txBody>
        </p:sp>
        <p:sp>
          <p:nvSpPr>
            <p:cNvPr id="12" name="Скругленный прямоугольник 5">
              <a:extLst>
                <a:ext uri="{FF2B5EF4-FFF2-40B4-BE49-F238E27FC236}">
                  <a16:creationId xmlns:a16="http://schemas.microsoft.com/office/drawing/2014/main" id="{EE196264-4592-AF74-9D5C-3CC75767A2B0}"/>
                </a:ext>
              </a:extLst>
            </p:cNvPr>
            <p:cNvSpPr/>
            <p:nvPr/>
          </p:nvSpPr>
          <p:spPr>
            <a:xfrm>
              <a:off x="3188049" y="2578433"/>
              <a:ext cx="2248928" cy="683740"/>
            </a:xfrm>
            <a:prstGeom prst="snip2Diag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ПРОИЗВОДСТВО ИНФОРМАЦИИ</a:t>
              </a:r>
            </a:p>
          </p:txBody>
        </p:sp>
        <p:sp>
          <p:nvSpPr>
            <p:cNvPr id="13" name="Скругленный прямоугольник 6">
              <a:extLst>
                <a:ext uri="{FF2B5EF4-FFF2-40B4-BE49-F238E27FC236}">
                  <a16:creationId xmlns:a16="http://schemas.microsoft.com/office/drawing/2014/main" id="{26301640-AE7A-5F93-E3A5-7B805D74F2F9}"/>
                </a:ext>
              </a:extLst>
            </p:cNvPr>
            <p:cNvSpPr/>
            <p:nvPr/>
          </p:nvSpPr>
          <p:spPr>
            <a:xfrm>
              <a:off x="6087747" y="2578433"/>
              <a:ext cx="2248928" cy="683740"/>
            </a:xfrm>
            <a:prstGeom prst="snip2Diag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ПОТРЕБЛЕНИЕ ИНФОРМАЦИИ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Стрелка вниз 7">
              <a:extLst>
                <a:ext uri="{FF2B5EF4-FFF2-40B4-BE49-F238E27FC236}">
                  <a16:creationId xmlns:a16="http://schemas.microsoft.com/office/drawing/2014/main" id="{40024EA7-DDC1-CB35-A6DB-584113F160AB}"/>
                </a:ext>
              </a:extLst>
            </p:cNvPr>
            <p:cNvSpPr/>
            <p:nvPr/>
          </p:nvSpPr>
          <p:spPr>
            <a:xfrm>
              <a:off x="4217778" y="2215978"/>
              <a:ext cx="189470" cy="362455"/>
            </a:xfrm>
            <a:prstGeom prst="downArrow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Стрелка вниз 8">
              <a:extLst>
                <a:ext uri="{FF2B5EF4-FFF2-40B4-BE49-F238E27FC236}">
                  <a16:creationId xmlns:a16="http://schemas.microsoft.com/office/drawing/2014/main" id="{09F5029F-2C14-5802-F7B5-06CDE851393A}"/>
                </a:ext>
              </a:extLst>
            </p:cNvPr>
            <p:cNvSpPr/>
            <p:nvPr/>
          </p:nvSpPr>
          <p:spPr>
            <a:xfrm>
              <a:off x="7117476" y="2215978"/>
              <a:ext cx="189470" cy="362455"/>
            </a:xfrm>
            <a:prstGeom prst="downArrow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018210B-091B-EF58-CBE9-0204DD88EEE1}"/>
              </a:ext>
            </a:extLst>
          </p:cNvPr>
          <p:cNvGrpSpPr/>
          <p:nvPr/>
        </p:nvGrpSpPr>
        <p:grpSpPr>
          <a:xfrm>
            <a:off x="1724183" y="3429000"/>
            <a:ext cx="8304718" cy="2810470"/>
            <a:chOff x="67444" y="0"/>
            <a:chExt cx="6086202" cy="2108886"/>
          </a:xfrm>
        </p:grpSpPr>
        <p:sp>
          <p:nvSpPr>
            <p:cNvPr id="17" name="Скругленный прямоугольник 18">
              <a:extLst>
                <a:ext uri="{FF2B5EF4-FFF2-40B4-BE49-F238E27FC236}">
                  <a16:creationId xmlns:a16="http://schemas.microsoft.com/office/drawing/2014/main" id="{83693BA9-8034-9F6D-B20A-702C7A696CB7}"/>
                </a:ext>
              </a:extLst>
            </p:cNvPr>
            <p:cNvSpPr/>
            <p:nvPr/>
          </p:nvSpPr>
          <p:spPr>
            <a:xfrm>
              <a:off x="955596" y="0"/>
              <a:ext cx="4258963" cy="535460"/>
            </a:xfrm>
            <a:prstGeom prst="snip2Diag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6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ИНФОРМАЦИОННАЯ ГИГИЕНА</a:t>
              </a:r>
              <a:endPara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Скругленный прямоугольник 19">
              <a:extLst>
                <a:ext uri="{FF2B5EF4-FFF2-40B4-BE49-F238E27FC236}">
                  <a16:creationId xmlns:a16="http://schemas.microsoft.com/office/drawing/2014/main" id="{FC560807-F2A8-A048-15A1-CFCE55CB1EB2}"/>
                </a:ext>
              </a:extLst>
            </p:cNvPr>
            <p:cNvSpPr/>
            <p:nvPr/>
          </p:nvSpPr>
          <p:spPr>
            <a:xfrm>
              <a:off x="67444" y="939103"/>
              <a:ext cx="1687226" cy="1169783"/>
            </a:xfrm>
            <a:prstGeom prst="snip2Diag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верификация информации</a:t>
              </a:r>
              <a:endPara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Скругленный прямоугольник 20">
              <a:extLst>
                <a:ext uri="{FF2B5EF4-FFF2-40B4-BE49-F238E27FC236}">
                  <a16:creationId xmlns:a16="http://schemas.microsoft.com/office/drawing/2014/main" id="{E64588AA-445A-6318-3D0E-6005AEA273E1}"/>
                </a:ext>
              </a:extLst>
            </p:cNvPr>
            <p:cNvSpPr/>
            <p:nvPr/>
          </p:nvSpPr>
          <p:spPr>
            <a:xfrm>
              <a:off x="4398976" y="939102"/>
              <a:ext cx="1754670" cy="1169783"/>
            </a:xfrm>
            <a:prstGeom prst="snip2Diag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ответственное поведение </a:t>
              </a:r>
              <a:b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в публичном пространстве</a:t>
              </a:r>
              <a:endPara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Стрелка вниз 21">
              <a:extLst>
                <a:ext uri="{FF2B5EF4-FFF2-40B4-BE49-F238E27FC236}">
                  <a16:creationId xmlns:a16="http://schemas.microsoft.com/office/drawing/2014/main" id="{18134A27-F734-447F-C1AD-DD5938BE005B}"/>
                </a:ext>
              </a:extLst>
            </p:cNvPr>
            <p:cNvSpPr/>
            <p:nvPr/>
          </p:nvSpPr>
          <p:spPr>
            <a:xfrm>
              <a:off x="1210976" y="576648"/>
              <a:ext cx="189470" cy="362455"/>
            </a:xfrm>
            <a:prstGeom prst="downArrow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Стрелка вниз 22">
              <a:extLst>
                <a:ext uri="{FF2B5EF4-FFF2-40B4-BE49-F238E27FC236}">
                  <a16:creationId xmlns:a16="http://schemas.microsoft.com/office/drawing/2014/main" id="{8A9E8D4D-1CB1-8833-A187-49FB9EB3A980}"/>
                </a:ext>
              </a:extLst>
            </p:cNvPr>
            <p:cNvSpPr/>
            <p:nvPr/>
          </p:nvSpPr>
          <p:spPr>
            <a:xfrm>
              <a:off x="4786177" y="576648"/>
              <a:ext cx="189470" cy="362455"/>
            </a:xfrm>
            <a:prstGeom prst="downArrow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Скругленный прямоугольник 23">
              <a:extLst>
                <a:ext uri="{FF2B5EF4-FFF2-40B4-BE49-F238E27FC236}">
                  <a16:creationId xmlns:a16="http://schemas.microsoft.com/office/drawing/2014/main" id="{76ECEAAA-8FEC-40C0-8134-3EE3F4CC8AC3}"/>
                </a:ext>
              </a:extLst>
            </p:cNvPr>
            <p:cNvSpPr/>
            <p:nvPr/>
          </p:nvSpPr>
          <p:spPr>
            <a:xfrm>
              <a:off x="2034744" y="939103"/>
              <a:ext cx="2092420" cy="1169783"/>
            </a:xfrm>
            <a:prstGeom prst="snip2DiagRec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защита персональных данных </a:t>
              </a:r>
              <a:b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200" b="1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и данных доступа</a:t>
              </a:r>
              <a:endParaRPr lang="ru-RU" sz="2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Стрелка вниз 24">
              <a:extLst>
                <a:ext uri="{FF2B5EF4-FFF2-40B4-BE49-F238E27FC236}">
                  <a16:creationId xmlns:a16="http://schemas.microsoft.com/office/drawing/2014/main" id="{05AC23E2-1FBD-DC77-FD02-1814F9F7D7C9}"/>
                </a:ext>
              </a:extLst>
            </p:cNvPr>
            <p:cNvSpPr/>
            <p:nvPr/>
          </p:nvSpPr>
          <p:spPr>
            <a:xfrm>
              <a:off x="2986207" y="576648"/>
              <a:ext cx="189470" cy="362455"/>
            </a:xfrm>
            <a:prstGeom prst="downArrow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628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DE51EB-5FD9-BA96-588C-8CE1AD9D5AB8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4F66A5-0E7B-C239-6F57-E321441D3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FC58E3-510D-DD86-8286-B77525E0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Алгоритм профилактической деятельности: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CDB27DE-5C33-5A44-7F05-7D0279FD8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75683"/>
              </p:ext>
            </p:extLst>
          </p:nvPr>
        </p:nvGraphicFramePr>
        <p:xfrm>
          <a:off x="1140823" y="1246214"/>
          <a:ext cx="8882149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533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872D7E5-FA35-49B6-DC2E-2DA3049317EF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7948AD-3EFB-9923-7ECE-83617B84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D827E5-4E90-81BC-81A5-C847FE67D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Алгоритм профилактической деятельности: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5433120-E6CB-377A-50F5-5E2D5F904E61}"/>
              </a:ext>
            </a:extLst>
          </p:cNvPr>
          <p:cNvGrpSpPr/>
          <p:nvPr/>
        </p:nvGrpSpPr>
        <p:grpSpPr>
          <a:xfrm>
            <a:off x="235974" y="1507068"/>
            <a:ext cx="10635226" cy="4385732"/>
            <a:chOff x="0" y="0"/>
            <a:chExt cx="7149244" cy="2067251"/>
          </a:xfrm>
          <a:solidFill>
            <a:srgbClr val="EEEFF1"/>
          </a:solidFill>
        </p:grpSpPr>
        <p:sp>
          <p:nvSpPr>
            <p:cNvPr id="7" name="Скругленный прямоугольник 12">
              <a:extLst>
                <a:ext uri="{FF2B5EF4-FFF2-40B4-BE49-F238E27FC236}">
                  <a16:creationId xmlns:a16="http://schemas.microsoft.com/office/drawing/2014/main" id="{EE2CE1E7-9A44-9314-C96C-5EBD857F16FF}"/>
                </a:ext>
              </a:extLst>
            </p:cNvPr>
            <p:cNvSpPr/>
            <p:nvPr/>
          </p:nvSpPr>
          <p:spPr>
            <a:xfrm>
              <a:off x="404000" y="0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определение 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000" kern="1200" dirty="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цели и задач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Стрелка вниз 13">
              <a:extLst>
                <a:ext uri="{FF2B5EF4-FFF2-40B4-BE49-F238E27FC236}">
                  <a16:creationId xmlns:a16="http://schemas.microsoft.com/office/drawing/2014/main" id="{1AB8E258-AA26-DEA0-5592-AB28E193ED17}"/>
                </a:ext>
              </a:extLst>
            </p:cNvPr>
            <p:cNvSpPr/>
            <p:nvPr/>
          </p:nvSpPr>
          <p:spPr>
            <a:xfrm rot="16200000" flipH="1">
              <a:off x="1757155" y="298303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Выгнутая вправо стрелка 14">
              <a:extLst>
                <a:ext uri="{FF2B5EF4-FFF2-40B4-BE49-F238E27FC236}">
                  <a16:creationId xmlns:a16="http://schemas.microsoft.com/office/drawing/2014/main" id="{8C0128D2-F1C7-4CE1-B307-A2AA361CC433}"/>
                </a:ext>
              </a:extLst>
            </p:cNvPr>
            <p:cNvSpPr/>
            <p:nvPr/>
          </p:nvSpPr>
          <p:spPr>
            <a:xfrm>
              <a:off x="6745590" y="437119"/>
              <a:ext cx="403654" cy="1275865"/>
            </a:xfrm>
            <a:prstGeom prst="curvedLeft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5">
              <a:extLst>
                <a:ext uri="{FF2B5EF4-FFF2-40B4-BE49-F238E27FC236}">
                  <a16:creationId xmlns:a16="http://schemas.microsoft.com/office/drawing/2014/main" id="{4E4C7E3F-A55F-C803-1256-AE1C91AF3045}"/>
                </a:ext>
              </a:extLst>
            </p:cNvPr>
            <p:cNvSpPr/>
            <p:nvPr/>
          </p:nvSpPr>
          <p:spPr>
            <a:xfrm>
              <a:off x="2077052" y="0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определение целевой аудитории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Стрелка вниз 16">
              <a:extLst>
                <a:ext uri="{FF2B5EF4-FFF2-40B4-BE49-F238E27FC236}">
                  <a16:creationId xmlns:a16="http://schemas.microsoft.com/office/drawing/2014/main" id="{59ACDE38-759E-C305-3275-0E6CBA6738E5}"/>
                </a:ext>
              </a:extLst>
            </p:cNvPr>
            <p:cNvSpPr/>
            <p:nvPr/>
          </p:nvSpPr>
          <p:spPr>
            <a:xfrm rot="16200000" flipH="1">
              <a:off x="3433682" y="298304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Скругленный прямоугольник 25">
              <a:extLst>
                <a:ext uri="{FF2B5EF4-FFF2-40B4-BE49-F238E27FC236}">
                  <a16:creationId xmlns:a16="http://schemas.microsoft.com/office/drawing/2014/main" id="{610429E6-770D-AFD4-7FC9-BC6F6407CC55}"/>
                </a:ext>
              </a:extLst>
            </p:cNvPr>
            <p:cNvSpPr/>
            <p:nvPr/>
          </p:nvSpPr>
          <p:spPr>
            <a:xfrm>
              <a:off x="3753009" y="0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определение целевых показателей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Стрелка вниз 26">
              <a:extLst>
                <a:ext uri="{FF2B5EF4-FFF2-40B4-BE49-F238E27FC236}">
                  <a16:creationId xmlns:a16="http://schemas.microsoft.com/office/drawing/2014/main" id="{BD529D45-8921-54E8-BC76-81A331C22E6C}"/>
                </a:ext>
              </a:extLst>
            </p:cNvPr>
            <p:cNvSpPr/>
            <p:nvPr/>
          </p:nvSpPr>
          <p:spPr>
            <a:xfrm rot="16200000" flipH="1">
              <a:off x="5107480" y="298304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Скругленный прямоугольник 27">
              <a:extLst>
                <a:ext uri="{FF2B5EF4-FFF2-40B4-BE49-F238E27FC236}">
                  <a16:creationId xmlns:a16="http://schemas.microsoft.com/office/drawing/2014/main" id="{8FC4B36B-E658-2DC3-CFBB-184496327CF3}"/>
                </a:ext>
              </a:extLst>
            </p:cNvPr>
            <p:cNvSpPr/>
            <p:nvPr/>
          </p:nvSpPr>
          <p:spPr>
            <a:xfrm>
              <a:off x="5421566" y="0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выбор форм и средств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28">
              <a:extLst>
                <a:ext uri="{FF2B5EF4-FFF2-40B4-BE49-F238E27FC236}">
                  <a16:creationId xmlns:a16="http://schemas.microsoft.com/office/drawing/2014/main" id="{DBBA98C0-9EF2-52C7-2EE8-E4E8F4E313A1}"/>
                </a:ext>
              </a:extLst>
            </p:cNvPr>
            <p:cNvSpPr/>
            <p:nvPr/>
          </p:nvSpPr>
          <p:spPr>
            <a:xfrm>
              <a:off x="402759" y="1138587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Стрелка вниз 29">
              <a:extLst>
                <a:ext uri="{FF2B5EF4-FFF2-40B4-BE49-F238E27FC236}">
                  <a16:creationId xmlns:a16="http://schemas.microsoft.com/office/drawing/2014/main" id="{B7BCF046-4568-9BB5-4A72-4CEFAA3D5390}"/>
                </a:ext>
              </a:extLst>
            </p:cNvPr>
            <p:cNvSpPr/>
            <p:nvPr/>
          </p:nvSpPr>
          <p:spPr>
            <a:xfrm rot="5400000">
              <a:off x="1776207" y="1436891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Скругленный прямоугольник 30">
              <a:extLst>
                <a:ext uri="{FF2B5EF4-FFF2-40B4-BE49-F238E27FC236}">
                  <a16:creationId xmlns:a16="http://schemas.microsoft.com/office/drawing/2014/main" id="{6A5F162B-00AF-A1ED-B3A9-36528562BD41}"/>
                </a:ext>
              </a:extLst>
            </p:cNvPr>
            <p:cNvSpPr/>
            <p:nvPr/>
          </p:nvSpPr>
          <p:spPr>
            <a:xfrm>
              <a:off x="2072785" y="1146015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анализ результатов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Стрелка вниз 31">
              <a:extLst>
                <a:ext uri="{FF2B5EF4-FFF2-40B4-BE49-F238E27FC236}">
                  <a16:creationId xmlns:a16="http://schemas.microsoft.com/office/drawing/2014/main" id="{175F4E78-E618-3657-99A5-A04F9DBBA285}"/>
                </a:ext>
              </a:extLst>
            </p:cNvPr>
            <p:cNvSpPr/>
            <p:nvPr/>
          </p:nvSpPr>
          <p:spPr>
            <a:xfrm rot="5400000">
              <a:off x="3450668" y="1436892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Скругленный прямоугольник 32">
              <a:extLst>
                <a:ext uri="{FF2B5EF4-FFF2-40B4-BE49-F238E27FC236}">
                  <a16:creationId xmlns:a16="http://schemas.microsoft.com/office/drawing/2014/main" id="{AC4C2003-9C0A-D5DA-B00F-18379E4916EA}"/>
                </a:ext>
              </a:extLst>
            </p:cNvPr>
            <p:cNvSpPr/>
            <p:nvPr/>
          </p:nvSpPr>
          <p:spPr>
            <a:xfrm>
              <a:off x="3750552" y="1148705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фиксация результатов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Стрелка вниз 33">
              <a:extLst>
                <a:ext uri="{FF2B5EF4-FFF2-40B4-BE49-F238E27FC236}">
                  <a16:creationId xmlns:a16="http://schemas.microsoft.com/office/drawing/2014/main" id="{C46BB58E-E61A-1E3B-BF25-16E3742AB704}"/>
                </a:ext>
              </a:extLst>
            </p:cNvPr>
            <p:cNvSpPr/>
            <p:nvPr/>
          </p:nvSpPr>
          <p:spPr>
            <a:xfrm rot="5400000">
              <a:off x="5124000" y="1436892"/>
              <a:ext cx="270748" cy="321939"/>
            </a:xfrm>
            <a:prstGeom prst="down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Скругленный прямоугольник 34">
              <a:extLst>
                <a:ext uri="{FF2B5EF4-FFF2-40B4-BE49-F238E27FC236}">
                  <a16:creationId xmlns:a16="http://schemas.microsoft.com/office/drawing/2014/main" id="{8B0179C3-6D55-8AD2-A320-D82C405EA3A1}"/>
                </a:ext>
              </a:extLst>
            </p:cNvPr>
            <p:cNvSpPr/>
            <p:nvPr/>
          </p:nvSpPr>
          <p:spPr>
            <a:xfrm>
              <a:off x="5420343" y="1148705"/>
              <a:ext cx="1327432" cy="918546"/>
            </a:xfrm>
            <a:prstGeom prst="roundRect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2000" kern="1200">
                  <a:solidFill>
                    <a:schemeClr val="accent1">
                      <a:lumMod val="5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реализация мероприятий</a:t>
              </a:r>
              <a:endParaRPr lang="ru-RU" sz="20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Выгнутая вправо стрелка 35">
              <a:extLst>
                <a:ext uri="{FF2B5EF4-FFF2-40B4-BE49-F238E27FC236}">
                  <a16:creationId xmlns:a16="http://schemas.microsoft.com/office/drawing/2014/main" id="{5266C870-2360-65CA-DA10-8988468D2F78}"/>
                </a:ext>
              </a:extLst>
            </p:cNvPr>
            <p:cNvSpPr/>
            <p:nvPr/>
          </p:nvSpPr>
          <p:spPr>
            <a:xfrm flipH="1" flipV="1">
              <a:off x="0" y="437119"/>
              <a:ext cx="403654" cy="1275865"/>
            </a:xfrm>
            <a:prstGeom prst="curvedLeftArrow">
              <a:avLst/>
            </a:prstGeom>
            <a:grpFill/>
            <a:ln w="28575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09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EA57A-05C0-A6F3-47F7-932B32426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608F42-83E3-02DD-6764-AFF9D23DC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Правовое обеспечение: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E4A93-E9FB-DF5E-1308-692A08B33FBA}"/>
              </a:ext>
            </a:extLst>
          </p:cNvPr>
          <p:cNvSpPr txBox="1"/>
          <p:nvPr/>
        </p:nvSpPr>
        <p:spPr>
          <a:xfrm>
            <a:off x="1632155" y="1143844"/>
            <a:ext cx="83377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Конституция Российской Федерации.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Семейный кодекс Российской Федерации.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«О защите детей от информации, причиняющей вред их здоровью и развитию».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«Об основных гарантиях прав ребенка в Российской Федерации».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«Об информации, информационных технологиях и о защите информации».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Закон Российской Федерации от 27.12.1991 № 2124-1 «О средствах массовой информации».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13.03.2006 № 38-ФЗ «О рекламе».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29.12.2012 № 273-ФЗ «Об образовании в Российской Федерации».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06.03.2006 № 35-ФЗ «О противодействии терроризму».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07.07.2003 № 126-ФЗ «О связи».</a:t>
            </a:r>
          </a:p>
        </p:txBody>
      </p:sp>
    </p:spTree>
    <p:extLst>
      <p:ext uri="{BB962C8B-B14F-4D97-AF65-F5344CB8AC3E}">
        <p14:creationId xmlns:p14="http://schemas.microsoft.com/office/powerpoint/2010/main" val="1831542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87896" y="366661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83E897-8189-9199-897D-C16A9817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DEA591-A86C-63D5-810C-C724DA1CE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Правовое обеспечение: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63A8D-2927-4BB5-C512-AB406E19D475}"/>
              </a:ext>
            </a:extLst>
          </p:cNvPr>
          <p:cNvSpPr txBox="1"/>
          <p:nvPr/>
        </p:nvSpPr>
        <p:spPr>
          <a:xfrm>
            <a:off x="1632154" y="1116045"/>
            <a:ext cx="84557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25.07.2002 № 114-ФЗ «О противодействии экстремистской деятельности».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27.07.2006 № 152-ФЗ «О персональных данных».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Федеральный закон от 30.03.1999 № 52-ФЗ «О санитарно-эпидемиологическом благополучии населения».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Указ Президента Российской Федерации от 09.11.2022 № 809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Указ Президента Российской Федерации от 02.07.2021 № 400 «О Стратегии национальной безопасности Российской Федерации».</a:t>
            </a:r>
          </a:p>
          <a:p>
            <a:pPr marL="342900" lvl="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Указ Президента Российской Федерации от 05.12.2016 № 646 «Об утверждении Доктрины информационной безопасности Российской Федерации».</a:t>
            </a:r>
          </a:p>
          <a:p>
            <a:pPr marL="342900" indent="-342900">
              <a:buFont typeface="Wingdings 2" panose="05020102010507070707" pitchFamily="18" charset="2"/>
              <a:buChar char=""/>
            </a:pPr>
            <a:r>
              <a:rPr lang="ru-RU" sz="2000" dirty="0"/>
              <a:t>Распоряжение Правительства Российской Федерации от 28.04.2023 № 1105-р</a:t>
            </a:r>
          </a:p>
        </p:txBody>
      </p:sp>
    </p:spTree>
    <p:extLst>
      <p:ext uri="{BB962C8B-B14F-4D97-AF65-F5344CB8AC3E}">
        <p14:creationId xmlns:p14="http://schemas.microsoft.com/office/powerpoint/2010/main" val="2558550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5A707E6-544C-B811-6E3B-2C6C80587307}"/>
              </a:ext>
            </a:extLst>
          </p:cNvPr>
          <p:cNvSpPr/>
          <p:nvPr/>
        </p:nvSpPr>
        <p:spPr>
          <a:xfrm>
            <a:off x="1526356" y="935420"/>
            <a:ext cx="8637147" cy="6074979"/>
          </a:xfrm>
          <a:prstGeom prst="rect">
            <a:avLst/>
          </a:prstGeom>
          <a:gradFill>
            <a:gsLst>
              <a:gs pos="0">
                <a:srgbClr val="DCFAFA">
                  <a:alpha val="0"/>
                </a:srgbClr>
              </a:gs>
              <a:gs pos="100000">
                <a:schemeClr val="accent1">
                  <a:lumMod val="50000"/>
                  <a:alpha val="5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6702E2-1648-C8B9-1680-AF9D6A3FC2B5}"/>
              </a:ext>
            </a:extLst>
          </p:cNvPr>
          <p:cNvSpPr/>
          <p:nvPr/>
        </p:nvSpPr>
        <p:spPr>
          <a:xfrm>
            <a:off x="10068027" y="366662"/>
            <a:ext cx="1868130" cy="3625236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2FA59B-CE66-DFA7-5CC7-F430D326B82E}"/>
              </a:ext>
            </a:extLst>
          </p:cNvPr>
          <p:cNvSpPr/>
          <p:nvPr/>
        </p:nvSpPr>
        <p:spPr>
          <a:xfrm>
            <a:off x="68827" y="366662"/>
            <a:ext cx="1445342" cy="3163119"/>
          </a:xfrm>
          <a:prstGeom prst="rect">
            <a:avLst/>
          </a:prstGeom>
          <a:solidFill>
            <a:srgbClr val="EE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D88DBD-BB8B-B816-CD48-4ECEECA7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39" r="81893"/>
          <a:stretch/>
        </p:blipFill>
        <p:spPr>
          <a:xfrm>
            <a:off x="10080214" y="324339"/>
            <a:ext cx="1991231" cy="65336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C64789-3341-8BCB-927F-660CFB9D2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r="85325"/>
          <a:stretch/>
        </p:blipFill>
        <p:spPr>
          <a:xfrm>
            <a:off x="0" y="324338"/>
            <a:ext cx="1613879" cy="653366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830BD88-C336-1AB3-FE63-5410C35AF02B}"/>
              </a:ext>
            </a:extLst>
          </p:cNvPr>
          <p:cNvSpPr/>
          <p:nvPr/>
        </p:nvSpPr>
        <p:spPr>
          <a:xfrm>
            <a:off x="1284407" y="386643"/>
            <a:ext cx="8882148" cy="511277"/>
          </a:xfrm>
          <a:prstGeom prst="roundRect">
            <a:avLst>
              <a:gd name="adj" fmla="val 3479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1BF42AD-4454-4785-14E9-C1D824FB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155" y="462116"/>
            <a:ext cx="8337754" cy="35396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krobat Black" panose="00000A00000000000000" pitchFamily="50" charset="-52"/>
                <a:ea typeface="Blogger Sans Medium" panose="02000506030000020004" pitchFamily="50" charset="0"/>
              </a:rPr>
              <a:t>Виды и формы мероприятий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5156AD-DB05-3DA5-5EC9-CC8E2360CFAD}"/>
              </a:ext>
            </a:extLst>
          </p:cNvPr>
          <p:cNvGrpSpPr/>
          <p:nvPr/>
        </p:nvGrpSpPr>
        <p:grpSpPr>
          <a:xfrm>
            <a:off x="1632155" y="1203134"/>
            <a:ext cx="8435872" cy="4961002"/>
            <a:chOff x="2742405" y="1024325"/>
            <a:chExt cx="6626266" cy="3859940"/>
          </a:xfrm>
        </p:grpSpPr>
        <p:sp>
          <p:nvSpPr>
            <p:cNvPr id="8" name="Скругленный прямоугольник 22">
              <a:extLst>
                <a:ext uri="{FF2B5EF4-FFF2-40B4-BE49-F238E27FC236}">
                  <a16:creationId xmlns:a16="http://schemas.microsoft.com/office/drawing/2014/main" id="{09723A8F-BD04-5B0E-9DE1-2772EEA42699}"/>
                </a:ext>
              </a:extLst>
            </p:cNvPr>
            <p:cNvSpPr/>
            <p:nvPr/>
          </p:nvSpPr>
          <p:spPr>
            <a:xfrm>
              <a:off x="3434148" y="1024325"/>
              <a:ext cx="4258963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ОСНОВНЫЕ ВИДЫ ПРОФИЛАКТИЧЕСКИХ МЕРОПРИЯТИЙ</a:t>
              </a:r>
            </a:p>
          </p:txBody>
        </p:sp>
        <p:sp>
          <p:nvSpPr>
            <p:cNvPr id="9" name="Скругленный прямоугольник 23">
              <a:extLst>
                <a:ext uri="{FF2B5EF4-FFF2-40B4-BE49-F238E27FC236}">
                  <a16:creationId xmlns:a16="http://schemas.microsoft.com/office/drawing/2014/main" id="{BA23F973-96EA-1EE6-57FC-5E427B029129}"/>
                </a:ext>
              </a:extLst>
            </p:cNvPr>
            <p:cNvSpPr/>
            <p:nvPr/>
          </p:nvSpPr>
          <p:spPr>
            <a:xfrm>
              <a:off x="2742405" y="2101736"/>
              <a:ext cx="2750927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мероприятия в рамках образовательного процесса</a:t>
              </a:r>
            </a:p>
          </p:txBody>
        </p:sp>
        <p:sp>
          <p:nvSpPr>
            <p:cNvPr id="10" name="Скругленный прямоугольник 24">
              <a:extLst>
                <a:ext uri="{FF2B5EF4-FFF2-40B4-BE49-F238E27FC236}">
                  <a16:creationId xmlns:a16="http://schemas.microsoft.com/office/drawing/2014/main" id="{2EF0BE56-74E1-301F-CDA8-5B3A4FA426ED}"/>
                </a:ext>
              </a:extLst>
            </p:cNvPr>
            <p:cNvSpPr/>
            <p:nvPr/>
          </p:nvSpPr>
          <p:spPr>
            <a:xfrm>
              <a:off x="5703397" y="2111708"/>
              <a:ext cx="2998577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мероприятия вне образовательного процесса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Стрелка вниз 36">
              <a:extLst>
                <a:ext uri="{FF2B5EF4-FFF2-40B4-BE49-F238E27FC236}">
                  <a16:creationId xmlns:a16="http://schemas.microsoft.com/office/drawing/2014/main" id="{5F60E0E1-A427-4133-A4BA-B12B06285C80}"/>
                </a:ext>
              </a:extLst>
            </p:cNvPr>
            <p:cNvSpPr/>
            <p:nvPr/>
          </p:nvSpPr>
          <p:spPr>
            <a:xfrm>
              <a:off x="4027278" y="1749253"/>
              <a:ext cx="189470" cy="362455"/>
            </a:xfrm>
            <a:prstGeom prst="downArrow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Стрелка вниз 37">
              <a:extLst>
                <a:ext uri="{FF2B5EF4-FFF2-40B4-BE49-F238E27FC236}">
                  <a16:creationId xmlns:a16="http://schemas.microsoft.com/office/drawing/2014/main" id="{6D87717C-575F-813C-077F-3F28386CD1D1}"/>
                </a:ext>
              </a:extLst>
            </p:cNvPr>
            <p:cNvSpPr/>
            <p:nvPr/>
          </p:nvSpPr>
          <p:spPr>
            <a:xfrm>
              <a:off x="6944997" y="1749253"/>
              <a:ext cx="189470" cy="362455"/>
            </a:xfrm>
            <a:prstGeom prst="downArrow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Скругленный прямоугольник 38">
              <a:extLst>
                <a:ext uri="{FF2B5EF4-FFF2-40B4-BE49-F238E27FC236}">
                  <a16:creationId xmlns:a16="http://schemas.microsoft.com/office/drawing/2014/main" id="{2AB84974-E6C9-D6C8-FECB-2C518C4817F7}"/>
                </a:ext>
              </a:extLst>
            </p:cNvPr>
            <p:cNvSpPr/>
            <p:nvPr/>
          </p:nvSpPr>
          <p:spPr>
            <a:xfrm>
              <a:off x="4879101" y="3257159"/>
              <a:ext cx="1866900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просветительские</a:t>
              </a:r>
            </a:p>
          </p:txBody>
        </p:sp>
        <p:sp>
          <p:nvSpPr>
            <p:cNvPr id="14" name="Скругленный прямоугольник 39">
              <a:extLst>
                <a:ext uri="{FF2B5EF4-FFF2-40B4-BE49-F238E27FC236}">
                  <a16:creationId xmlns:a16="http://schemas.microsoft.com/office/drawing/2014/main" id="{72DBFAB4-3BF7-0CB4-AB89-E073E737C4DD}"/>
                </a:ext>
              </a:extLst>
            </p:cNvPr>
            <p:cNvSpPr/>
            <p:nvPr/>
          </p:nvSpPr>
          <p:spPr>
            <a:xfrm>
              <a:off x="7838081" y="3257159"/>
              <a:ext cx="1530590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волонтёрские</a:t>
              </a: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A290F18C-EE3B-5D65-A27C-FBDA8520A115}"/>
                </a:ext>
              </a:extLst>
            </p:cNvPr>
            <p:cNvCxnSpPr/>
            <p:nvPr/>
          </p:nvCxnSpPr>
          <p:spPr>
            <a:xfrm>
              <a:off x="5812551" y="2795448"/>
              <a:ext cx="0" cy="461711"/>
            </a:xfrm>
            <a:prstGeom prst="straightConnector1">
              <a:avLst/>
            </a:prstGeom>
            <a:ln w="38100">
              <a:solidFill>
                <a:srgbClr val="1F4E79"/>
              </a:solidFill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id="{444ED806-94A1-D52A-CCDB-A340295C7B78}"/>
                </a:ext>
              </a:extLst>
            </p:cNvPr>
            <p:cNvSpPr/>
            <p:nvPr/>
          </p:nvSpPr>
          <p:spPr>
            <a:xfrm>
              <a:off x="4879101" y="4200525"/>
              <a:ext cx="1221501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досуговые</a:t>
              </a: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E577F408-6630-9B42-6F51-1B43A7CE76EA}"/>
                </a:ext>
              </a:extLst>
            </p:cNvPr>
            <p:cNvCxnSpPr/>
            <p:nvPr/>
          </p:nvCxnSpPr>
          <p:spPr>
            <a:xfrm>
              <a:off x="8603376" y="2795448"/>
              <a:ext cx="0" cy="461711"/>
            </a:xfrm>
            <a:prstGeom prst="straightConnector1">
              <a:avLst/>
            </a:prstGeom>
            <a:ln w="38100">
              <a:solidFill>
                <a:srgbClr val="1F4E79"/>
              </a:solidFill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id="{52BF9C8E-1752-B50D-532E-A7676FB97680}"/>
                </a:ext>
              </a:extLst>
            </p:cNvPr>
            <p:cNvSpPr/>
            <p:nvPr/>
          </p:nvSpPr>
          <p:spPr>
            <a:xfrm>
              <a:off x="7521661" y="4191000"/>
              <a:ext cx="1847010" cy="683740"/>
            </a:xfrm>
            <a:prstGeom prst="roundRect">
              <a:avLst/>
            </a:prstGeom>
            <a:ln w="38100">
              <a:solidFill>
                <a:srgbClr val="1F4E7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распространение контента</a:t>
              </a:r>
            </a:p>
          </p:txBody>
        </p:sp>
        <p:cxnSp>
          <p:nvCxnSpPr>
            <p:cNvPr id="19" name="Соединительная линия уступом 44">
              <a:extLst>
                <a:ext uri="{FF2B5EF4-FFF2-40B4-BE49-F238E27FC236}">
                  <a16:creationId xmlns:a16="http://schemas.microsoft.com/office/drawing/2014/main" id="{5A0578B9-1590-F42F-BE8C-80D9AAC780A8}"/>
                </a:ext>
              </a:extLst>
            </p:cNvPr>
            <p:cNvCxnSpPr>
              <a:endCxn id="16" idx="3"/>
            </p:cNvCxnSpPr>
            <p:nvPr/>
          </p:nvCxnSpPr>
          <p:spPr>
            <a:xfrm rot="5400000">
              <a:off x="5649326" y="3246724"/>
              <a:ext cx="1746947" cy="844394"/>
            </a:xfrm>
            <a:prstGeom prst="bentConnector2">
              <a:avLst/>
            </a:prstGeom>
            <a:ln w="38100">
              <a:solidFill>
                <a:srgbClr val="1F4E79"/>
              </a:solidFill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" name="Соединительная линия уступом 45">
              <a:extLst>
                <a:ext uri="{FF2B5EF4-FFF2-40B4-BE49-F238E27FC236}">
                  <a16:creationId xmlns:a16="http://schemas.microsoft.com/office/drawing/2014/main" id="{F0C6A87A-BEF2-7C91-04F4-2F7B8B15206B}"/>
                </a:ext>
              </a:extLst>
            </p:cNvPr>
            <p:cNvCxnSpPr>
              <a:stCxn id="10" idx="2"/>
              <a:endCxn id="18" idx="1"/>
            </p:cNvCxnSpPr>
            <p:nvPr/>
          </p:nvCxnSpPr>
          <p:spPr>
            <a:xfrm rot="16200000" flipH="1">
              <a:off x="6493462" y="3504671"/>
              <a:ext cx="1737422" cy="318975"/>
            </a:xfrm>
            <a:prstGeom prst="bentConnector2">
              <a:avLst/>
            </a:prstGeom>
            <a:ln w="38100">
              <a:solidFill>
                <a:srgbClr val="1F4E79"/>
              </a:solidFill>
              <a:tailEnd type="triangle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42015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538</Words>
  <Application>Microsoft Office PowerPoint</Application>
  <PresentationFormat>Широкоэкранный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Akrobat Black</vt:lpstr>
      <vt:lpstr>Wingdings</vt:lpstr>
      <vt:lpstr>Calibri Light</vt:lpstr>
      <vt:lpstr>Wingdings 2</vt:lpstr>
      <vt:lpstr>Times New Roman</vt:lpstr>
      <vt:lpstr>1_Тема Office</vt:lpstr>
      <vt:lpstr>Методические рекомендации  по информационной гигиене  и информационной безопасности  в молодежной среде</vt:lpstr>
      <vt:lpstr>Структура рекомендаций</vt:lpstr>
      <vt:lpstr>Введение</vt:lpstr>
      <vt:lpstr>Введение</vt:lpstr>
      <vt:lpstr>Алгоритм профилактической деятельности:</vt:lpstr>
      <vt:lpstr>Алгоритм профилактической деятельности:</vt:lpstr>
      <vt:lpstr>Правовое обеспечение:</vt:lpstr>
      <vt:lpstr>Правовое обеспечение:</vt:lpstr>
      <vt:lpstr>Виды и формы мероприятий</vt:lpstr>
      <vt:lpstr>Положительный опыт регионов</vt:lpstr>
      <vt:lpstr>Положительный опыт регионов</vt:lpstr>
      <vt:lpstr>Положительный опыт регионов</vt:lpstr>
      <vt:lpstr>Положительный опыт регионов</vt:lpstr>
      <vt:lpstr>Спасибо 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информационной гигиене  и информационной безопасности  в молодежной среде</dc:title>
  <dc:creator>Mikhail</dc:creator>
  <cp:lastModifiedBy>Mikhail</cp:lastModifiedBy>
  <cp:revision>5</cp:revision>
  <dcterms:created xsi:type="dcterms:W3CDTF">2023-06-12T12:56:47Z</dcterms:created>
  <dcterms:modified xsi:type="dcterms:W3CDTF">2023-06-23T10:10:36Z</dcterms:modified>
</cp:coreProperties>
</file>