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13.10.25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13.10.25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13.10.25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13.10.25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13.10.25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13.10.25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13.10.25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13.10.25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13.10.25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13.10.25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13.10.25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t>пн 13.10.25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3192"/>
            <a:ext cx="8784976" cy="137958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ДНЕВНИК</a:t>
            </a:r>
            <a:r>
              <a:rPr lang="ru-RU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ru-RU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Основного отряда ЮИД «В добрый путь!» </a:t>
            </a:r>
            <a:br>
              <a:rPr lang="ru-RU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ru-RU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и резервного отряда ЮИД  «</a:t>
            </a:r>
            <a:r>
              <a:rPr lang="ru-RU" sz="20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Светофорик</a:t>
            </a:r>
            <a:r>
              <a:rPr lang="ru-RU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»</a:t>
            </a:r>
            <a:br>
              <a:rPr lang="ru-RU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ru-RU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МБОУ «АНДРОПОВСКАЯ СОШ»</a:t>
            </a:r>
            <a:br>
              <a:rPr lang="ru-RU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ru-RU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2024 -2025 год</a:t>
            </a:r>
            <a:endParaRPr lang="ru-RU" sz="2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7632848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9002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sz="1800" dirty="0" smtClean="0"/>
              <a:t>В апреле 2025 года в нашей школе прошел марафон по оказанию первой медицинской помощи пострадавшим. И снова на нашу просьбу поучаствовать откликнулись родители. Наши командиры организовали настоящие мастер – классы,  где каждый желающий мог побыть и </a:t>
            </a:r>
            <a:r>
              <a:rPr lang="ru-RU" sz="1800" dirty="0" err="1" smtClean="0"/>
              <a:t>вроли</a:t>
            </a:r>
            <a:r>
              <a:rPr lang="ru-RU" sz="1800" dirty="0" smtClean="0"/>
              <a:t> пострадавшего, а также в роли спасателя.</a:t>
            </a:r>
            <a:endParaRPr lang="ru-RU" sz="1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50" y="658813"/>
            <a:ext cx="2571750" cy="3429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147366"/>
            <a:ext cx="3273425" cy="2455068"/>
          </a:xfrm>
        </p:spPr>
      </p:pic>
    </p:spTree>
    <p:extLst>
      <p:ext uri="{BB962C8B-B14F-4D97-AF65-F5344CB8AC3E}">
        <p14:creationId xmlns:p14="http://schemas.microsoft.com/office/powerpoint/2010/main" val="3617392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229200"/>
            <a:ext cx="7543800" cy="914400"/>
          </a:xfrm>
        </p:spPr>
        <p:txBody>
          <a:bodyPr/>
          <a:lstStyle/>
          <a:p>
            <a:pPr algn="just"/>
            <a:r>
              <a:rPr lang="ru-RU" sz="1800" dirty="0" smtClean="0"/>
              <a:t>Малышам – первоклассникам самое драгоценное внимание: Помогаем определить   безопасный маршрут следования из дома в школу и обратно. Организуем «минутки безопасности», «Островок безопасности», играем вместе в обучающие игры по правилам дорожного движения»</a:t>
            </a:r>
            <a:endParaRPr lang="ru-RU" sz="1800" dirty="0"/>
          </a:p>
        </p:txBody>
      </p:sp>
      <p:pic>
        <p:nvPicPr>
          <p:cNvPr id="6146" name="Picture 2" descr="C:\Users\User\Desktop\ЮИД\4884bc20-881a-453f-8e48-b30b3691c5e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0648"/>
            <a:ext cx="619268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181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631" y="685800"/>
            <a:ext cx="3775587" cy="36576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1432520"/>
          </a:xfrm>
        </p:spPr>
        <p:txBody>
          <a:bodyPr/>
          <a:lstStyle/>
          <a:p>
            <a:pPr algn="just"/>
            <a:r>
              <a:rPr lang="ru-RU" sz="2000" dirty="0" smtClean="0"/>
              <a:t>В течение всего учебного года мы организуем </a:t>
            </a:r>
            <a:r>
              <a:rPr lang="ru-RU" sz="2000" dirty="0" err="1" smtClean="0"/>
              <a:t>ЮИДовские</a:t>
            </a:r>
            <a:r>
              <a:rPr lang="ru-RU" sz="2000" dirty="0" smtClean="0"/>
              <a:t> рейды для учащихся, которые добираются в школу на автобусе. Проверяем ремни безопасности, рассказываем о правилах поведения в школьном автобусе и как правильно садиться и выходить из автобуса.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752933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0" y="5661248"/>
            <a:ext cx="7543800" cy="914400"/>
          </a:xfrm>
        </p:spPr>
        <p:txBody>
          <a:bodyPr/>
          <a:lstStyle/>
          <a:p>
            <a:r>
              <a:rPr lang="ru-RU" sz="2000" dirty="0" smtClean="0"/>
              <a:t>Ну и конечно, мы всегда участвуем в жизни класса, школы, района. Замечены и отмечены грамотами в районных и всероссийских конкурсах.</a:t>
            </a:r>
            <a:endParaRPr lang="ru-RU" sz="2000" dirty="0"/>
          </a:p>
        </p:txBody>
      </p:sp>
      <p:pic>
        <p:nvPicPr>
          <p:cNvPr id="7170" name="Picture 2" descr="C:\Users\User\Desktop\ЮИД\a77ae41d-095e-461e-b6f4-45ee99ec702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127000"/>
            <a:ext cx="4953000" cy="531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204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Скоро на страницах нашего  альбома снова  появятся новые фотографии, а с ними </a:t>
            </a:r>
            <a:r>
              <a:rPr lang="ru-RU" smtClean="0"/>
              <a:t>новые истории   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9339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725144"/>
            <a:ext cx="7543800" cy="1360512"/>
          </a:xfrm>
        </p:spPr>
        <p:txBody>
          <a:bodyPr/>
          <a:lstStyle/>
          <a:p>
            <a:pPr algn="just"/>
            <a:r>
              <a:rPr lang="ru-RU" sz="2000" dirty="0" smtClean="0"/>
              <a:t>У нас новая команда: на смену </a:t>
            </a:r>
            <a:r>
              <a:rPr lang="ru-RU" sz="2000" dirty="0" err="1" smtClean="0"/>
              <a:t>ЮИДовцам</a:t>
            </a:r>
            <a:r>
              <a:rPr lang="ru-RU" sz="2000" dirty="0" smtClean="0"/>
              <a:t>, закончившим школу, пришли мы - такие же энергичные и полные идей пятиклассники и второклассники МБОУ «Андроповская СОШ»</a:t>
            </a:r>
            <a:endParaRPr lang="ru-RU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4744"/>
            <a:ext cx="352839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47366"/>
            <a:ext cx="3672408" cy="3073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8087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149080"/>
            <a:ext cx="7543800" cy="1922512"/>
          </a:xfrm>
        </p:spPr>
        <p:txBody>
          <a:bodyPr/>
          <a:lstStyle/>
          <a:p>
            <a:pPr algn="just"/>
            <a:r>
              <a:rPr lang="ru-RU" sz="2000" dirty="0" smtClean="0"/>
              <a:t>И в 2024 году   началась уже теперь наша, важная и очень ответственная,  </a:t>
            </a:r>
            <a:r>
              <a:rPr lang="ru-RU" sz="2000" dirty="0" err="1" smtClean="0"/>
              <a:t>ЮИДовская</a:t>
            </a:r>
            <a:r>
              <a:rPr lang="ru-RU" sz="2000" dirty="0" smtClean="0"/>
              <a:t> работа! Для начала мы занялись своей символикой: немного обновили наши эмблемы. Теперь они выглядят так. А песню мы менять не стали. Она у нас авторская. Слова песни придумал наш школьный учитель </a:t>
            </a:r>
            <a:r>
              <a:rPr lang="ru-RU" sz="2000" dirty="0" err="1" smtClean="0"/>
              <a:t>А.В.Павлов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13" y="917065"/>
            <a:ext cx="3273425" cy="2912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513" y="658813"/>
            <a:ext cx="2448798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4617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267744" y="476672"/>
            <a:ext cx="4454624" cy="5040560"/>
          </a:xfrm>
          <a:ln w="28575">
            <a:solidFill>
              <a:srgbClr val="FFFF00"/>
            </a:solidFill>
          </a:ln>
        </p:spPr>
        <p:txBody>
          <a:bodyPr>
            <a:noAutofit/>
          </a:bodyPr>
          <a:lstStyle/>
          <a:p>
            <a:r>
              <a:rPr lang="ru-RU" sz="1400" b="1" i="1" dirty="0">
                <a:effectLst/>
              </a:rPr>
              <a:t>Когда на  улицу выходит человек</a:t>
            </a:r>
            <a:endParaRPr lang="ru-RU" sz="1400" b="1" dirty="0">
              <a:effectLst/>
            </a:endParaRPr>
          </a:p>
          <a:p>
            <a:r>
              <a:rPr lang="ru-RU" sz="1400" b="1" i="1" dirty="0">
                <a:effectLst/>
              </a:rPr>
              <a:t>В наш скоростной  и буйный двадцать первый век,</a:t>
            </a:r>
            <a:endParaRPr lang="ru-RU" sz="1400" b="1" dirty="0">
              <a:effectLst/>
            </a:endParaRPr>
          </a:p>
          <a:p>
            <a:r>
              <a:rPr lang="ru-RU" sz="1400" b="1" i="1" dirty="0">
                <a:effectLst/>
              </a:rPr>
              <a:t>Он как таблицу должен знать,</a:t>
            </a:r>
            <a:endParaRPr lang="ru-RU" sz="1400" b="1" dirty="0">
              <a:effectLst/>
            </a:endParaRPr>
          </a:p>
          <a:p>
            <a:r>
              <a:rPr lang="ru-RU" sz="1400" b="1" i="1" dirty="0">
                <a:effectLst/>
              </a:rPr>
              <a:t>Что нужно строго соблюдать</a:t>
            </a:r>
            <a:endParaRPr lang="ru-RU" sz="1400" b="1" dirty="0">
              <a:effectLst/>
            </a:endParaRPr>
          </a:p>
          <a:p>
            <a:r>
              <a:rPr lang="ru-RU" sz="1400" b="1" i="1" dirty="0">
                <a:effectLst/>
              </a:rPr>
              <a:t> </a:t>
            </a:r>
            <a:endParaRPr lang="ru-RU" sz="1400" b="1" dirty="0">
              <a:effectLst/>
            </a:endParaRPr>
          </a:p>
          <a:p>
            <a:r>
              <a:rPr lang="ru-RU" sz="1400" b="1" i="1" dirty="0">
                <a:effectLst/>
              </a:rPr>
              <a:t>Все пункты правил, что зовутся ПДД!</a:t>
            </a:r>
            <a:endParaRPr lang="ru-RU" sz="1400" b="1" dirty="0">
              <a:effectLst/>
            </a:endParaRPr>
          </a:p>
          <a:p>
            <a:r>
              <a:rPr lang="ru-RU" sz="1400" b="1" i="1" dirty="0">
                <a:effectLst/>
              </a:rPr>
              <a:t>Кто знает правила- тому зелёный свет!</a:t>
            </a:r>
            <a:endParaRPr lang="ru-RU" sz="1400" b="1" dirty="0">
              <a:effectLst/>
            </a:endParaRPr>
          </a:p>
          <a:p>
            <a:r>
              <a:rPr lang="ru-RU" sz="1400" b="1" i="1" dirty="0">
                <a:effectLst/>
              </a:rPr>
              <a:t>Без этих знаний на дороге места нет!</a:t>
            </a:r>
            <a:endParaRPr lang="ru-RU" sz="1400" b="1" dirty="0">
              <a:effectLst/>
            </a:endParaRPr>
          </a:p>
          <a:p>
            <a:r>
              <a:rPr lang="ru-RU" sz="1400" b="1" i="1" dirty="0">
                <a:effectLst/>
              </a:rPr>
              <a:t> </a:t>
            </a:r>
            <a:endParaRPr lang="ru-RU" sz="1400" b="1" dirty="0">
              <a:effectLst/>
            </a:endParaRPr>
          </a:p>
          <a:p>
            <a:r>
              <a:rPr lang="ru-RU" sz="1400" b="1" i="1" dirty="0">
                <a:effectLst/>
              </a:rPr>
              <a:t>Коль знаешь ты как дважды два</a:t>
            </a:r>
            <a:endParaRPr lang="ru-RU" sz="1400" b="1" dirty="0">
              <a:effectLst/>
            </a:endParaRPr>
          </a:p>
          <a:p>
            <a:r>
              <a:rPr lang="ru-RU" sz="1400" b="1" i="1" dirty="0">
                <a:effectLst/>
              </a:rPr>
              <a:t>Свои дорожные права,</a:t>
            </a:r>
            <a:endParaRPr lang="ru-RU" sz="1400" b="1" dirty="0">
              <a:effectLst/>
            </a:endParaRPr>
          </a:p>
          <a:p>
            <a:r>
              <a:rPr lang="ru-RU" sz="1400" b="1" i="1" dirty="0">
                <a:effectLst/>
              </a:rPr>
              <a:t>Тогда ты будешь в безопасности везде!</a:t>
            </a:r>
            <a:endParaRPr lang="ru-RU" sz="1400" b="1" dirty="0">
              <a:effectLst/>
            </a:endParaRPr>
          </a:p>
          <a:p>
            <a:r>
              <a:rPr lang="ru-RU" sz="1400" b="1" i="1" dirty="0">
                <a:effectLst/>
              </a:rPr>
              <a:t>          Припев:</a:t>
            </a:r>
            <a:endParaRPr lang="ru-RU" sz="1400" b="1" dirty="0">
              <a:effectLst/>
            </a:endParaRPr>
          </a:p>
          <a:p>
            <a:r>
              <a:rPr lang="ru-RU" sz="1400" b="1" i="1" dirty="0">
                <a:effectLst/>
              </a:rPr>
              <a:t>Да!  Ведь только тот, кто знает правила дорог,</a:t>
            </a:r>
            <a:endParaRPr lang="ru-RU" sz="1400" b="1" dirty="0">
              <a:effectLst/>
            </a:endParaRPr>
          </a:p>
          <a:p>
            <a:r>
              <a:rPr lang="ru-RU" sz="1400" b="1" i="1" dirty="0">
                <a:effectLst/>
              </a:rPr>
              <a:t>Да!  Тот  зашагает без тревог!</a:t>
            </a:r>
            <a:endParaRPr lang="ru-RU" sz="1400" b="1" dirty="0">
              <a:effectLst/>
            </a:endParaRPr>
          </a:p>
          <a:p>
            <a:r>
              <a:rPr lang="ru-RU" sz="1400" b="1" i="1" dirty="0">
                <a:effectLst/>
              </a:rPr>
              <a:t>Да! И эти правила  не просто надо знать ,</a:t>
            </a:r>
            <a:endParaRPr lang="ru-RU" sz="1400" b="1" dirty="0">
              <a:effectLst/>
            </a:endParaRPr>
          </a:p>
          <a:p>
            <a:r>
              <a:rPr lang="ru-RU" sz="1400" b="1" i="1" dirty="0">
                <a:effectLst/>
              </a:rPr>
              <a:t>Их надо чтить и соблюдать!!!</a:t>
            </a:r>
            <a:endParaRPr lang="ru-RU" sz="14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43608" y="5589240"/>
            <a:ext cx="7543800" cy="914400"/>
          </a:xfrm>
          <a:ln w="38100">
            <a:solidFill>
              <a:srgbClr val="FF0000"/>
            </a:solidFill>
          </a:ln>
        </p:spPr>
        <p:txBody>
          <a:bodyPr/>
          <a:lstStyle/>
          <a:p>
            <a:r>
              <a:rPr lang="ru-RU" dirty="0" smtClean="0"/>
              <a:t>Наша отрядная песня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2673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4581128"/>
            <a:ext cx="7543800" cy="1432520"/>
          </a:xfrm>
        </p:spPr>
        <p:txBody>
          <a:bodyPr/>
          <a:lstStyle/>
          <a:p>
            <a:pPr algn="just"/>
            <a:r>
              <a:rPr lang="ru-RU" sz="1800" dirty="0" smtClean="0"/>
              <a:t>За 2024 – 2025 учебный </a:t>
            </a:r>
            <a:r>
              <a:rPr lang="ru-RU" sz="1800" dirty="0" err="1" smtClean="0"/>
              <a:t>ЮИДовский</a:t>
            </a:r>
            <a:r>
              <a:rPr lang="ru-RU" sz="1800" dirty="0" smtClean="0"/>
              <a:t> год мы усердно трудились над ликвидацией безграмотности по ПДД  и БДД среди школьников, а также родителей. Для этого мы в течение года издавали листовки, памятки, рисовали профилактические плакаты, проводили информационные пятиминутки среди всех учащихся школы. </a:t>
            </a:r>
            <a:endParaRPr lang="ru-RU" sz="18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549275"/>
            <a:ext cx="4876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509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Работаем над информационным материалом. Пополняем копилку знаний по ПДД для нашего </a:t>
            </a:r>
            <a:r>
              <a:rPr lang="ru-RU" sz="2000" dirty="0" err="1" smtClean="0"/>
              <a:t>ЮИДовского</a:t>
            </a:r>
            <a:r>
              <a:rPr lang="ru-RU" sz="2000" dirty="0" smtClean="0"/>
              <a:t> уголка. </a:t>
            </a:r>
            <a:endParaRPr lang="ru-RU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13" y="736600"/>
            <a:ext cx="3273425" cy="3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738188"/>
            <a:ext cx="3273425" cy="3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7007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В конце каждой учебной четверти мы информируем всех учащихся о правилах поведения на дорогах и транспорте.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В течение года активно раздаем листовки и памятки. </a:t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Предупреждение и убеждение наш конек!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83151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76672"/>
            <a:ext cx="7344816" cy="446449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43608" y="5301208"/>
            <a:ext cx="7277432" cy="914400"/>
          </a:xfrm>
        </p:spPr>
        <p:txBody>
          <a:bodyPr/>
          <a:lstStyle/>
          <a:p>
            <a:pPr algn="just"/>
            <a:r>
              <a:rPr lang="ru-RU" sz="2000" dirty="0" smtClean="0"/>
              <a:t>В 2024 году наш резервный отряд участвовал в муниципальном смотре ЮИД. Интересно было сравнить себя с другими отрядами, показать свои знания и набраться опыта у районных отрядов.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581566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2696"/>
            <a:ext cx="4968552" cy="3381851"/>
          </a:xfrm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Да и вообще, мы любим всякие соревнования! А особенно если в них задействованы и ум, и ловкость, и сноровка! В 2024 году в нашей школе прошло три мероприятия спортивного направления по правилам ПДД и БДД. На одно из мероприятий были приглашены родители учеников, которые с удовольствием приняли участие в соревнованиях по знаниям ПДД. 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1288504"/>
          </a:xfrm>
        </p:spPr>
        <p:txBody>
          <a:bodyPr/>
          <a:lstStyle/>
          <a:p>
            <a:pPr algn="just"/>
            <a:r>
              <a:rPr lang="ru-RU" sz="1800" dirty="0" smtClean="0"/>
              <a:t>Спортивные соревнования по правилам и безопасности дорожного движения. Сентябрь, 2024 год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9963595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202</TotalTime>
  <Words>469</Words>
  <Application>Microsoft Office PowerPoint</Application>
  <PresentationFormat>Экран (4:3)</PresentationFormat>
  <Paragraphs>33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Базовая</vt:lpstr>
      <vt:lpstr>ДНЕВНИК Основного отряда ЮИД «В добрый путь!»  и резервного отряда ЮИД  «Светофорик» МБОУ «АНДРОПОВСКАЯ СОШ» 2024 -2025 год</vt:lpstr>
      <vt:lpstr>У нас новая команда: на смену ЮИДовцам, закончившим школу, пришли мы - такие же энергичные и полные идей пятиклассники и второклассники МБОУ «Андроповская СОШ»</vt:lpstr>
      <vt:lpstr>И в 2024 году   началась уже теперь наша, важная и очень ответственная,  ЮИДовская работа! Для начала мы занялись своей символикой: немного обновили наши эмблемы. Теперь они выглядят так. А песню мы менять не стали. Она у нас авторская. Слова песни придумал наш школьный учитель А.В.Павлов.</vt:lpstr>
      <vt:lpstr>Наша отрядная песня</vt:lpstr>
      <vt:lpstr>За 2024 – 2025 учебный ЮИДовский год мы усердно трудились над ликвидацией безграмотности по ПДД  и БДД среди школьников, а также родителей. Для этого мы в течение года издавали листовки, памятки, рисовали профилактические плакаты, проводили информационные пятиминутки среди всех учащихся школы. </vt:lpstr>
      <vt:lpstr>Работаем над информационным материалом. Пополняем копилку знаний по ПДД для нашего ЮИДовского уголка. </vt:lpstr>
      <vt:lpstr>В течение года активно раздаем листовки и памятки.   Предупреждение и убеждение наш конек!</vt:lpstr>
      <vt:lpstr>В 2024 году наш резервный отряд участвовал в муниципальном смотре ЮИД. Интересно было сравнить себя с другими отрядами, показать свои знания и набраться опыта у районных отрядов.</vt:lpstr>
      <vt:lpstr>Спортивные соревнования по правилам и безопасности дорожного движения. Сентябрь, 2024 год</vt:lpstr>
      <vt:lpstr>В апреле 2025 года в нашей школе прошел марафон по оказанию первой медицинской помощи пострадавшим. И снова на нашу просьбу поучаствовать откликнулись родители. Наши командиры организовали настоящие мастер – классы,  где каждый желающий мог побыть и вроли пострадавшего, а также в роли спасателя.</vt:lpstr>
      <vt:lpstr>Малышам – первоклассникам самое драгоценное внимание: Помогаем определить   безопасный маршрут следования из дома в школу и обратно. Организуем «минутки безопасности», «Островок безопасности», играем вместе в обучающие игры по правилам дорожного движения»</vt:lpstr>
      <vt:lpstr>В течение всего учебного года мы организуем ЮИДовские рейды для учащихся, которые добираются в школу на автобусе. Проверяем ремни безопасности, рассказываем о правилах поведения в школьном автобусе и как правильно садиться и выходить из автобуса.</vt:lpstr>
      <vt:lpstr>Ну и конечно, мы всегда участвуем в жизни класса, школы, района. Замечены и отмечены грамотами в районных и всероссийских конкурсах.</vt:lpstr>
      <vt:lpstr>Скоро на страницах нашего  альбома снова  появятся новые фотографии, а с ними новые истории   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ДНЕВНИК Основного отряда ЮИД «В добрый путь!»  и резервного отряда ЮИД  «Светофорик» МБОУ «АНДРОПОВСКАЯ СОШ» 2024 -2025 год</dc:title>
  <dc:creator>Пользователь</dc:creator>
  <cp:lastModifiedBy>Пользователь</cp:lastModifiedBy>
  <cp:revision>16</cp:revision>
  <cp:lastPrinted>2025-10-13T22:59:49Z</cp:lastPrinted>
  <dcterms:created xsi:type="dcterms:W3CDTF">2025-10-06T19:25:31Z</dcterms:created>
  <dcterms:modified xsi:type="dcterms:W3CDTF">2025-10-13T23:06:10Z</dcterms:modified>
</cp:coreProperties>
</file>