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Pictures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8100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Pictures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Pictures\DenSemi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семьи отмечается в мире 15 мая.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Данный праздник был учрежден Генеральной Ассамблеей ООН, а произошло это 20 сентября 1993 года. Праздник был создан с целью привлечения внимания широкой общественности к проблемам семьи которых сегодня существует большое количество.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8928992" cy="504056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Pictures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Pictures\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Pictures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Pictures\мм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643050"/>
            <a:ext cx="787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264318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Pictures\сем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Я\Pictures\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Международный день семьи отмечается в мире 15 мая.  Данный праздник был учрежден Генеральной Ассамблеей ООН, а произошло это 20 сентября 1993 года. Праздник был создан с целью привлечения внимания широкой общественности к проблемам семьи которых сегодня существует большое количество.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4</cp:revision>
  <dcterms:created xsi:type="dcterms:W3CDTF">2020-05-18T07:02:44Z</dcterms:created>
  <dcterms:modified xsi:type="dcterms:W3CDTF">2020-05-18T07:39:03Z</dcterms:modified>
</cp:coreProperties>
</file>