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Pictures\s120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Я\Pictures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Я\Pictures\Y6AAAgHP-uA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7735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Pictures\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Pictures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\Pictures\п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Я\Pictures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Я\Pictures\sshot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\Pictures\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Pictures\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Я\Pictures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4</cp:revision>
  <dcterms:created xsi:type="dcterms:W3CDTF">2020-05-18T07:55:57Z</dcterms:created>
  <dcterms:modified xsi:type="dcterms:W3CDTF">2020-05-18T08:32:57Z</dcterms:modified>
</cp:coreProperties>
</file>