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esktop\м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esktop\м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\Desktop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\Desktop\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Я\Pictures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Я\Desktop\р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Я\Pictures\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2</cp:revision>
  <dcterms:created xsi:type="dcterms:W3CDTF">2020-05-15T10:22:38Z</dcterms:created>
  <dcterms:modified xsi:type="dcterms:W3CDTF">2020-05-15T10:42:43Z</dcterms:modified>
</cp:coreProperties>
</file>