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8E363-7B48-4595-AF88-5764C720A84A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25BAA-B6CC-4123-A0C3-BCC85A6E3F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35079" cy="922114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ПО БЕЗОПАСНОСТИ В СЕТИ ИНТЕРНЕТ </a:t>
            </a:r>
            <a:br>
              <a:rPr lang="ru-RU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</a:t>
            </a:r>
            <a:endParaRPr lang="ru-RU" sz="1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3528392" cy="504056"/>
          </a:xfrm>
        </p:spPr>
        <p:txBody>
          <a:bodyPr>
            <a:normAutofit/>
          </a:bodyPr>
          <a:lstStyle/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ru-RU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Контролируйте время нахождения ребенка в сети интернет.</a:t>
            </a:r>
            <a:endParaRPr lang="ru-RU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3738" y="1916832"/>
            <a:ext cx="4040188" cy="453650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с подключением в Интернет должен находиться в общей комнате под присмотром родителей.</a:t>
            </a:r>
          </a:p>
          <a:p>
            <a:pPr marL="0" indent="0" algn="ctr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 детей не загружать файлы, программы, музыку  или фильмы без вашего согласия.</a:t>
            </a:r>
          </a:p>
          <a:p>
            <a:pPr marL="0" indent="0" algn="ctr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забывайте беседовать с детьми об их друзьях в Интернете, как если бы речь шла о друзьях в реальной жизни. </a:t>
            </a:r>
          </a:p>
          <a:p>
            <a:pPr marL="0" indent="0" algn="ctr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дети используют Интернет без присмотра, они могут столкнуться с изображениями или информацией, от которой их желательно оградить.</a:t>
            </a:r>
          </a:p>
          <a:p>
            <a:pPr marL="0" indent="0" algn="ctr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учшие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родительского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</a:t>
            </a: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NortonFamily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Parental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en-US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Лучший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функционал для </a:t>
            </a: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смартфонов: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 Time. </a:t>
            </a:r>
            <a:endParaRPr lang="ru-RU" sz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Лучшие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родительского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контроля: </a:t>
            </a: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компьютера 1 </a:t>
            </a:r>
            <a:r>
              <a:rPr lang="ru-RU" sz="1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mSpy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режима «инкогнито</a:t>
            </a: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KidLogger</a:t>
            </a: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504055"/>
          </a:xfrm>
        </p:spPr>
        <p:txBody>
          <a:bodyPr>
            <a:normAutofit/>
          </a:bodyPr>
          <a:lstStyle/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ru-RU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Блокируйте доступ к сайтам с бесплатными почтовыми ящиками с помощью соответствующего.</a:t>
            </a:r>
            <a:endParaRPr lang="ru-RU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1916832"/>
            <a:ext cx="4041775" cy="4536504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средства блокирования нежелательного контента, как дополнительные к стандартному Родительскому контролю.</a:t>
            </a:r>
          </a:p>
          <a:p>
            <a:pPr marL="0" indent="0" algn="ctr">
              <a:buNone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Приучите вашего ребенка сообщать вам о любых угрозах или тревогах, связанных с Интернетом.</a:t>
            </a:r>
          </a:p>
          <a:p>
            <a:pPr marL="0" indent="0" algn="ctr">
              <a:buNone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детям, что в Интернете человек может быть не тем, за кого себя выдает (одиннадцати летняя девочка из чата может в реальной жизни оказаться сорокалетним дядей).</a:t>
            </a:r>
          </a:p>
          <a:p>
            <a:pPr marL="0" indent="0" algn="ctr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ПОМНИТЕ:</a:t>
            </a:r>
          </a:p>
          <a:p>
            <a:pPr marL="0" indent="0" algn="ctr">
              <a:buNone/>
            </a:pPr>
            <a:r>
              <a:rPr lang="ru-RU" sz="1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половины юных пользователей Интернета ищут в нем именно игр и развлечений, которых им не хватает в реальной жизни. Они стремятся заполнить этот пробел виртуальными радостями.</a:t>
            </a:r>
          </a:p>
          <a:p>
            <a:pPr marL="0" indent="0" algn="ctr">
              <a:buNone/>
            </a:pPr>
            <a:endParaRPr lang="ru-RU" sz="1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:\Users\DmitrichenkoSF\Desktop\internet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72819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506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188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СОВЕТЫ ПО БЕЗОПАСНОСТИ В СЕТИ ИНТЕРНЕТ  ДЛЯ РОДИТЕЛЕЙ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СОВЕТЫ ПО БЕЗОПАСНОСТИ В СЕТИ ИНТЕРНЕТ ДЛЯ РОДИТЕЛЕЙ</dc:title>
  <dc:creator>DmitrichenkoSF</dc:creator>
  <cp:lastModifiedBy>DmitrichenkoSF</cp:lastModifiedBy>
  <cp:revision>13</cp:revision>
  <cp:lastPrinted>2022-01-17T04:26:31Z</cp:lastPrinted>
  <dcterms:created xsi:type="dcterms:W3CDTF">2022-01-17T02:12:34Z</dcterms:created>
  <dcterms:modified xsi:type="dcterms:W3CDTF">2022-01-17T08:59:02Z</dcterms:modified>
</cp:coreProperties>
</file>