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58" r:id="rId9"/>
    <p:sldId id="269" r:id="rId10"/>
    <p:sldId id="271" r:id="rId11"/>
    <p:sldId id="272" r:id="rId12"/>
    <p:sldId id="270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8957"/>
            <a:ext cx="6858000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06849"/>
            <a:ext cx="9144000" cy="1944215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</a:rPr>
              <a:t>Старым джинсам-</a:t>
            </a:r>
            <a:b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</a:rPr>
              <a:t>          новую жизнь»</a:t>
            </a:r>
            <a:endParaRPr lang="ru-RU" sz="8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 творческий процесс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104456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8837">
            <a:off x="4398454" y="2170686"/>
            <a:ext cx="4308003" cy="43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558">
            <a:off x="380372" y="1772816"/>
            <a:ext cx="3789040" cy="378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 творческий процесс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544522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1879">
            <a:off x="5699602" y="1100218"/>
            <a:ext cx="2840474" cy="2840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 творческий процесс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20" y="1124744"/>
            <a:ext cx="4752528" cy="475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02" y="3396208"/>
            <a:ext cx="3085850" cy="3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 творческий процесс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5051">
            <a:off x="243726" y="1440479"/>
            <a:ext cx="4858474" cy="4858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5927" y="2254560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5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0"/>
            <a:ext cx="7866112" cy="66074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944215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Старым джинсам-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          новую жизнь»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5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0731">
            <a:off x="553533" y="1354750"/>
            <a:ext cx="45259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2420888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Ильина София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2420888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Ильина Алёна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0898">
            <a:off x="221919" y="1281813"/>
            <a:ext cx="5063360" cy="506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35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2420888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Мымрина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А</a:t>
            </a:r>
            <a:r>
              <a:rPr lang="ru-RU" sz="4000" b="1" i="1" dirty="0" smtClean="0">
                <a:solidFill>
                  <a:srgbClr val="C00000"/>
                </a:solidFill>
              </a:rPr>
              <a:t>лександра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1994">
            <a:off x="456310" y="1545558"/>
            <a:ext cx="4698950" cy="469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62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2420888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Заичкина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А</a:t>
            </a:r>
            <a:r>
              <a:rPr lang="ru-RU" sz="4000" b="1" i="1" dirty="0" smtClean="0">
                <a:solidFill>
                  <a:srgbClr val="C00000"/>
                </a:solidFill>
              </a:rPr>
              <a:t>лександра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062872" cy="506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8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361812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Тикалова</a:t>
            </a:r>
            <a:r>
              <a:rPr lang="ru-RU" sz="4000" b="1" i="1" dirty="0" smtClean="0">
                <a:solidFill>
                  <a:srgbClr val="C00000"/>
                </a:solidFill>
              </a:rPr>
              <a:t> Алина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4747" r="8687" b="20101"/>
          <a:stretch/>
        </p:blipFill>
        <p:spPr>
          <a:xfrm rot="5400000">
            <a:off x="294668" y="2305732"/>
            <a:ext cx="4993498" cy="320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2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361812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Степин Наум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9248">
            <a:off x="556320" y="1528728"/>
            <a:ext cx="4452477" cy="445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69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0907">
            <a:off x="-905987" y="2562821"/>
            <a:ext cx="5297714" cy="24467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 творческий процесс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r="22726"/>
          <a:stretch/>
        </p:blipFill>
        <p:spPr>
          <a:xfrm rot="5400000">
            <a:off x="3416453" y="2012002"/>
            <a:ext cx="4940749" cy="36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 творческий процесс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1680" y="1196752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Старым джинсам-           новую жизнь»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Наш творческий процесс</vt:lpstr>
      <vt:lpstr>Наш творческий процесс</vt:lpstr>
      <vt:lpstr>Наш творческий процесс</vt:lpstr>
      <vt:lpstr>Наш творческий процесс</vt:lpstr>
      <vt:lpstr>Наш творческий процесс</vt:lpstr>
      <vt:lpstr>Наш творческий процесс</vt:lpstr>
      <vt:lpstr>Старым джинсам-           новую жизнь»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2024-05-28T03:24:13Z</dcterms:created>
  <dcterms:modified xsi:type="dcterms:W3CDTF">2024-05-31T00:56:47Z</dcterms:modified>
</cp:coreProperties>
</file>