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75" r:id="rId8"/>
    <p:sldId id="276" r:id="rId9"/>
    <p:sldId id="279" r:id="rId10"/>
    <p:sldId id="268" r:id="rId11"/>
    <p:sldId id="277" r:id="rId12"/>
    <p:sldId id="278" r:id="rId13"/>
    <p:sldId id="280" r:id="rId14"/>
    <p:sldId id="281" r:id="rId15"/>
    <p:sldId id="282" r:id="rId16"/>
    <p:sldId id="283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676">
            <a:off x="762822" y="2885230"/>
            <a:ext cx="3396879" cy="3146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1556792"/>
            <a:ext cx="8792940" cy="36004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Старым джинсам-</a:t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>          новую </a:t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>             жизнь»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48680"/>
            <a:ext cx="5072608" cy="120168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п</a:t>
            </a:r>
            <a:r>
              <a:rPr lang="ru-RU" sz="3200" b="1" i="1" dirty="0" smtClean="0">
                <a:solidFill>
                  <a:srgbClr val="FF0000"/>
                </a:solidFill>
              </a:rPr>
              <a:t>роект  воспитанников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6136" y="1556792"/>
            <a:ext cx="30963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Негрей</a:t>
            </a:r>
            <a:r>
              <a:rPr lang="ru-RU" sz="4000" b="1" i="1" dirty="0" smtClean="0">
                <a:solidFill>
                  <a:srgbClr val="C00000"/>
                </a:solidFill>
              </a:rPr>
              <a:t> Ангелина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и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 Сергей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6136" y="1556792"/>
            <a:ext cx="30963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Негрей</a:t>
            </a:r>
            <a:r>
              <a:rPr lang="ru-RU" sz="4000" b="1" i="1" dirty="0" smtClean="0">
                <a:solidFill>
                  <a:srgbClr val="C00000"/>
                </a:solidFill>
              </a:rPr>
              <a:t> Ангелина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и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 Сергей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 r="8788"/>
          <a:stretch/>
        </p:blipFill>
        <p:spPr>
          <a:xfrm>
            <a:off x="179512" y="1412776"/>
            <a:ext cx="2700145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41576"/>
            <a:ext cx="25922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6136" y="1556792"/>
            <a:ext cx="30963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Негрей</a:t>
            </a:r>
            <a:r>
              <a:rPr lang="ru-RU" sz="4000" b="1" i="1" dirty="0" smtClean="0">
                <a:solidFill>
                  <a:srgbClr val="C00000"/>
                </a:solidFill>
              </a:rPr>
              <a:t> Марк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r="20901" b="8884"/>
          <a:stretch/>
        </p:blipFill>
        <p:spPr>
          <a:xfrm>
            <a:off x="755576" y="1412776"/>
            <a:ext cx="4248472" cy="5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Творческий процесс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410">
            <a:off x="1423932" y="1555812"/>
            <a:ext cx="6125599" cy="45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Творческий процесс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Творческий процесс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" b="6868"/>
          <a:stretch/>
        </p:blipFill>
        <p:spPr>
          <a:xfrm>
            <a:off x="179512" y="1968176"/>
            <a:ext cx="4104456" cy="475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 b="11515"/>
          <a:stretch/>
        </p:blipFill>
        <p:spPr>
          <a:xfrm rot="566550">
            <a:off x="4496347" y="1586840"/>
            <a:ext cx="4228538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26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Творческий процесс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11314"/>
          <a:stretch/>
        </p:blipFill>
        <p:spPr>
          <a:xfrm>
            <a:off x="2000250" y="1340768"/>
            <a:ext cx="5143500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Результат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4"/>
          <a:stretch/>
        </p:blipFill>
        <p:spPr>
          <a:xfrm>
            <a:off x="1835696" y="1412776"/>
            <a:ext cx="4824536" cy="510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4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531">
            <a:off x="871786" y="1340710"/>
            <a:ext cx="3882440" cy="517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2420888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Ильина София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2420888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Ильин Илья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6" y="1302229"/>
            <a:ext cx="1991122" cy="2654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 b="7363"/>
          <a:stretch/>
        </p:blipFill>
        <p:spPr>
          <a:xfrm rot="21197622">
            <a:off x="2046500" y="2364694"/>
            <a:ext cx="3808797" cy="404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35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2420888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Клочинская</a:t>
            </a:r>
            <a:r>
              <a:rPr lang="ru-RU" sz="4000" b="1" i="1" dirty="0" smtClean="0">
                <a:solidFill>
                  <a:srgbClr val="C00000"/>
                </a:solidFill>
              </a:rPr>
              <a:t> Вероника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7" t="10909" b="8283"/>
          <a:stretch/>
        </p:blipFill>
        <p:spPr>
          <a:xfrm>
            <a:off x="179512" y="1114723"/>
            <a:ext cx="2016224" cy="310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5" b="10707"/>
          <a:stretch/>
        </p:blipFill>
        <p:spPr>
          <a:xfrm rot="21063010">
            <a:off x="1860263" y="2694160"/>
            <a:ext cx="3669037" cy="35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700808"/>
            <a:ext cx="352839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Вяткин Константин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557" flipH="1">
            <a:off x="468149" y="1232758"/>
            <a:ext cx="1944216" cy="2516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r="3006" b="11443"/>
          <a:stretch/>
        </p:blipFill>
        <p:spPr>
          <a:xfrm rot="514194">
            <a:off x="2296716" y="3061066"/>
            <a:ext cx="3300049" cy="353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8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361812"/>
            <a:ext cx="352839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Сороколатов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Артём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361812"/>
            <a:ext cx="352839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Сороколатов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Никита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3" b="17980"/>
          <a:stretch/>
        </p:blipFill>
        <p:spPr>
          <a:xfrm rot="21101633">
            <a:off x="323529" y="1691825"/>
            <a:ext cx="4752528" cy="49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361812"/>
            <a:ext cx="352839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Сороколатов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Матвей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/>
          <a:stretch/>
        </p:blipFill>
        <p:spPr>
          <a:xfrm>
            <a:off x="467545" y="1844824"/>
            <a:ext cx="447596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2361812"/>
            <a:ext cx="352839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Сороколатов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Данил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2727" r="5901" b="5051"/>
          <a:stretch/>
        </p:blipFill>
        <p:spPr>
          <a:xfrm rot="21092758">
            <a:off x="1037010" y="1779390"/>
            <a:ext cx="3731631" cy="47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361</TotalTime>
  <Words>74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Старым джинсам-           новую               жизнь»</vt:lpstr>
      <vt:lpstr>Участники проекта:</vt:lpstr>
      <vt:lpstr>Участники проекта:</vt:lpstr>
      <vt:lpstr>Участники проекта:</vt:lpstr>
      <vt:lpstr>Участники проекта:</vt:lpstr>
      <vt:lpstr>Участники проекта:</vt:lpstr>
      <vt:lpstr>Участники проекта:</vt:lpstr>
      <vt:lpstr>Участники проекта:</vt:lpstr>
      <vt:lpstr>Участники проекта:</vt:lpstr>
      <vt:lpstr>Участники проекта:</vt:lpstr>
      <vt:lpstr>Участники проекта:</vt:lpstr>
      <vt:lpstr>Участники проекта:</vt:lpstr>
      <vt:lpstr>Творческий процесс</vt:lpstr>
      <vt:lpstr>Творческий процесс</vt:lpstr>
      <vt:lpstr>Творческий процесс</vt:lpstr>
      <vt:lpstr>Творческий процесс</vt:lpstr>
      <vt:lpstr>Результат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2024-05-28T03:24:13Z</dcterms:created>
  <dcterms:modified xsi:type="dcterms:W3CDTF">2025-05-29T02:09:18Z</dcterms:modified>
</cp:coreProperties>
</file>