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649CA5D-1525-489B-BC2E-D94230340B3D}">
          <p14:sldIdLst>
            <p14:sldId id="256"/>
          </p14:sldIdLst>
        </p14:section>
        <p14:section name="Раздел без заголовка" id="{08DB487D-E53A-4C46-959D-41F35E122623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pos="2547" userDrawn="1">
          <p15:clr>
            <a:srgbClr val="A4A3A4"/>
          </p15:clr>
        </p15:guide>
        <p15:guide id="2" pos="5155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411" autoAdjust="0"/>
  </p:normalViewPr>
  <p:slideViewPr>
    <p:cSldViewPr snapToGrid="0">
      <p:cViewPr varScale="1">
        <p:scale>
          <a:sx n="110" d="100"/>
          <a:sy n="110" d="100"/>
        </p:scale>
        <p:origin x="576" y="72"/>
      </p:cViewPr>
      <p:guideLst>
        <p:guide pos="2547"/>
        <p:guide pos="5155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516" cy="494655"/>
          </a:xfrm>
          <a:prstGeom prst="rect">
            <a:avLst/>
          </a:prstGeom>
        </p:spPr>
        <p:txBody>
          <a:bodyPr vert="horz" lIns="90881" tIns="45440" rIns="90881" bIns="4544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668" y="2"/>
            <a:ext cx="2919516" cy="494655"/>
          </a:xfrm>
          <a:prstGeom prst="rect">
            <a:avLst/>
          </a:prstGeom>
        </p:spPr>
        <p:txBody>
          <a:bodyPr vert="horz" lIns="90881" tIns="45440" rIns="90881" bIns="45440" rtlCol="0"/>
          <a:lstStyle>
            <a:lvl1pPr algn="r">
              <a:defRPr sz="1200"/>
            </a:lvl1pPr>
          </a:lstStyle>
          <a:p>
            <a:fld id="{E48ADD1C-C1EB-45D9-8E37-8BC68778B6E2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81" tIns="45440" rIns="90881" bIns="4544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737" y="4748055"/>
            <a:ext cx="5388294" cy="3884772"/>
          </a:xfrm>
          <a:prstGeom prst="rect">
            <a:avLst/>
          </a:prstGeom>
        </p:spPr>
        <p:txBody>
          <a:bodyPr vert="horz" lIns="90881" tIns="45440" rIns="90881" bIns="4544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1661"/>
            <a:ext cx="2919516" cy="494655"/>
          </a:xfrm>
          <a:prstGeom prst="rect">
            <a:avLst/>
          </a:prstGeom>
        </p:spPr>
        <p:txBody>
          <a:bodyPr vert="horz" lIns="90881" tIns="45440" rIns="90881" bIns="4544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668" y="9371661"/>
            <a:ext cx="2919516" cy="494655"/>
          </a:xfrm>
          <a:prstGeom prst="rect">
            <a:avLst/>
          </a:prstGeom>
        </p:spPr>
        <p:txBody>
          <a:bodyPr vert="horz" lIns="90881" tIns="45440" rIns="90881" bIns="45440" rtlCol="0" anchor="b"/>
          <a:lstStyle>
            <a:lvl1pPr algn="r">
              <a:defRPr sz="1200"/>
            </a:lvl1pPr>
          </a:lstStyle>
          <a:p>
            <a:fld id="{F4F38264-E503-46E7-8C85-0B736D812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30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38264-E503-46E7-8C85-0B736D81279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69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68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749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54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54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025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46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074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93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02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10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198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84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9864" y="2315517"/>
            <a:ext cx="6162136" cy="4542483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7155924" y="508754"/>
            <a:ext cx="4097868" cy="21063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статье 4 Закона Иркутской области </a:t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28 декабря 2012 года № 164-ОЗ </a:t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порядке обеспечения детей-сирот и детей, оставшихся без попечения родителей, лиц из числа детей-сирот и детей, оставшихся без попечения родителей, жилыми помещениями в Иркутской области»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 rot="347378">
            <a:off x="6963692" y="2440907"/>
            <a:ext cx="4320423" cy="185154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в список детей-сирот,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подлежащих обеспечению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жилыми помещениями специализированного жилищного фонда Иркутской области</a:t>
            </a:r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600825" y="-14467"/>
            <a:ext cx="5046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социального развития, опеки и попечительства Иркутской области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60717" y="112143"/>
            <a:ext cx="5214593" cy="6305910"/>
          </a:xfrm>
        </p:spPr>
        <p:txBody>
          <a:bodyPr>
            <a:noAutofit/>
          </a:bodyPr>
          <a:lstStyle/>
          <a:p>
            <a:pPr algn="ctr"/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АКТЫ, РЕГУЛИРУЮЩИЕ ПОРЯДОК ОБЕСПЕЧЕНИЯ ДЕТЕЙ-СИРОТ ЖИЛЫМИ ПОМЕЩЕНИЯМИ: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21 декабря 1996 года № 159-ФЗ «О дополнительных гарантиях по социальной поддержке детей-сирот и детей, оставшихся без попечения родителей»</a:t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Иркутской области от 28 декабря 2012 года № 164-ОЗ «О порядке обеспечения детей-сирот и детей, оставшихся без попечения родителей, лиц из числа детей-сирот и детей, оставшихся без попечения родителей, жилыми помещениями в Иркутской области»</a:t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4 апреля 2019 года №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397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формировании списка детей-сирот и детей, оставшихся без попечения родителей, лиц из числа детей-сирот и детей, оставшихся без попечения родителей, лиц, которые относились к категории детей-сирот и детей, оставшихся без попечения родителей, лиц из числа детей-сирот и детей, оставшихся без попечения родителей, и достигли возраста 23 лет, которые подлежат обеспечению жилыми помещениями, исключении детей-сирот и детей, оставшихся без попечения родителей, лиц из числа детей-сирот и детей, оставшихся без попечения родителей, из списка в субъекте Российской Федерации по прежнему месту жительства и включении их в список в субъекте Российской Федерации по новому месту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жительства»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Иркутской области от 24 марта 2020 года № 177-пп «Об установлении исчерпывающего перечня документов, прилагаемых к заявлению о включении в список детей-сирот и детей, оставшихся без попечения родителей, лиц из числе детей-сирот и детей, оставшихся без попечения родителей, лиц, которые относились к категории детей-сирот и детей, оставшихся  без попечения родителей, лиц из числа детей-сирот и детей, оставшихся без попечения родителей, и достигли возраста 23 лет, которые подлежат обеспечению жилыми помещениями»</a:t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социального развития, опеки и попечительства Иркутской области от 8 апреля 2013 года № 62-мпр «Об утверждении административного регламента предоставления государственной услуги «Включение в список детей-сирот и детей, оставшихся без попечения родителей, лиц из числа детей-сирот и детей, оставшихся без попечения родителей, которые подлежат обеспечению жилыми помещениями специализированного жилищного фонда Иркутской области»</a:t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социального развития, опеки и попечительства Иркутской области от 25 сентября 2013 года № 203-мпр «Об утверждении административного регламента предоставления государственной услуги «Установление факта невозможности проживания детей-сирот и детей, оставшихся без попечения родителей, лиц из числа детей-сирот и детей, оставшихся без попечения родителей, в ранее занимаемых жилых помещениях. Нанимателями или членами семьи нанимателей по договорам социального найма либо собственниками которых они являются»</a:t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80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310" y="2125027"/>
            <a:ext cx="1771290" cy="230940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4597" y="1244914"/>
            <a:ext cx="2272843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обязательном порядке: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доверенности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суда об установлении места жительства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отсутствия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жительства 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месту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пребывания);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подтверждающий наличие или отсутствие права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собственности на жилое помещение – справка БТИ, договор купли-продажи с отметкой о регистрации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случае рождения до 31 января 1998 года)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946" y="-23948"/>
            <a:ext cx="567448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включения в список законному представителю ребенка-сироты, достигшего возраста 14 лет, лицу из числа детей-сирот или представителю по доверенности необходимо обратиться  в орган опеки и попечительства по месту жительства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месту пребывания с заявлением и следующими документами: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285" y="5143851"/>
            <a:ext cx="594710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опеки и попечительства: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календарных дней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 дня обращения рассматривает поступившие заявление и документы и принимает одно из следующих решений:</a:t>
            </a: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    о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включении ребенка-сироты в список;</a:t>
            </a: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    об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отказе во включении ребенка-сироты в список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течении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рабочих дней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принятия соответствующего решения: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письменное уведомление по адресу, указанному в заявлении</a:t>
            </a:r>
          </a:p>
          <a:p>
            <a:pPr algn="just"/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31661" y="1244914"/>
            <a:ext cx="2667728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предоставить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подтверждающий принадлежность к категории  детей-сирот;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о регистрации по месту жительства и (или) месту пребывания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Иркутской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подтверждающий наличие или отсутствие жилого помещения в собственности (выписка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Единого государственного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реестра недвижимости); 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органа опеки и попечительства об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отсутствии сохраненного права пользования жилым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помещением;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органа местного самоуправления, подтверждающий наличие или отсутствие права пользования жилым помещением по договору социального найма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2353" y="103683"/>
            <a:ext cx="4937761" cy="6689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79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7435</TotalTime>
  <Words>266</Words>
  <Application>Microsoft Office PowerPoint</Application>
  <PresentationFormat>Широкоэкранный</PresentationFormat>
  <Paragraphs>30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Тема Office</vt:lpstr>
      <vt:lpstr> НОРМАТИВНЫЕ ПРАВОВЫЕ АКТЫ, РЕГУЛИРУЮЩИЕ ПОРЯДОК ОБЕСПЕЧЕНИЯ ДЕТЕЙ-СИРОТ ЖИЛЫМИ ПОМЕЩЕНИЯМИ:  Федеральный закон от 21 декабря 1996 года № 159-ФЗ «О дополнительных гарантиях по социальной поддержке детей-сирот и детей, оставшихся без попечения родителей»  Закон Иркутской области от 28 декабря 2012 года № 164-ОЗ «О порядке обеспечения детей-сирот и детей, оставшихся без попечения родителей, лиц из числа детей-сирот и детей, оставшихся без попечения родителей, жилыми помещениями в Иркутской области»  Постановление Правительства Российской Федерации от 4 апреля 2019 года № 397 «О формировании списка детей-сирот и детей, оставшихся без попечения родителей, лиц из числа детей-сирот и детей, оставшихся без попечения родителей, лиц, которые относились к категории детей-сирот и детей, оставшихся без попечения родителей, лиц из числа детей-сирот и детей, оставшихся без попечения родителей, и достигли возраста 23 лет, которые подлежат обеспечению жилыми помещениями, исключении детей-сирот и детей, оставшихся без попечения родителей, лиц из числа детей-сирот и детей, оставшихся без попечения родителей, из списка в субъекте Российской Федерации по прежнему месту жительства и включении их в список в субъекте Российской Федерации по новому месту жительства»  Постановление Правительства Иркутской области от 24 марта 2020 года № 177-пп «Об установлении исчерпывающего перечня документов, прилагаемых к заявлению о включении в список детей-сирот и детей, оставшихся без попечения родителей, лиц из числе детей-сирот и детей, оставшихся без попечения родителей, лиц, которые относились к категории детей-сирот и детей, оставшихся  без попечения родителей, лиц из числа детей-сирот и детей, оставшихся без попечения родителей, и достигли возраста 23 лет, которые подлежат обеспечению жилыми помещениями»   Приказ министерства социального развития, опеки и попечительства Иркутской области от 8 апреля 2013 года № 62-мпр «Об утверждении административного регламента предоставления государственной услуги «Включение в список детей-сирот и детей, оставшихся без попечения родителей, лиц из числа детей-сирот и детей, оставшихся без попечения родителей, которые подлежат обеспечению жилыми помещениями специализированного жилищного фонда Иркутской области»  Приказ министерства социального развития, опеки и попечительства Иркутской области от 25 сентября 2013 года № 203-мпр «Об утверждении административного регламента предоставления государственной услуги «Установление факта невозможности проживания детей-сирот и детей, оставшихся без попечения родителей, лиц из числа детей-сирот и детей, оставшихся без попечения родителей, в ранее занимаемых жилых помещениях. Нанимателями или членами семьи нанимателей по договорам социального найма либо собственниками которых они являются»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к статье 4 Закона Иркутской области от 28 декабря 2012 года № 164-ОЗласти</dc:title>
  <dc:creator>Иванов Дмитрий Геннадьевич</dc:creator>
  <cp:lastModifiedBy>Семенова Ирина Валерьевна</cp:lastModifiedBy>
  <cp:revision>123</cp:revision>
  <cp:lastPrinted>2020-06-01T03:31:40Z</cp:lastPrinted>
  <dcterms:created xsi:type="dcterms:W3CDTF">2017-09-26T05:00:03Z</dcterms:created>
  <dcterms:modified xsi:type="dcterms:W3CDTF">2020-06-01T03:49:17Z</dcterms:modified>
</cp:coreProperties>
</file>