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3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9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111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14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9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0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1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26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90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1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4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32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6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E9BCA-12F6-4C98-A48B-A8924E4D9842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BA3C60-4C49-43BC-8453-40FB83758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6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F5B6FA-5162-4E3A-8EDB-F2669EEB6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323" y="186836"/>
            <a:ext cx="9144000" cy="899623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Отчет педагога – психолога</a:t>
            </a:r>
          </a:p>
          <a:p>
            <a:pPr algn="ctr"/>
            <a:r>
              <a:rPr lang="ru-RU" sz="4000" dirty="0"/>
              <a:t>19.10.2020 – 25.10.2020</a:t>
            </a:r>
          </a:p>
        </p:txBody>
      </p:sp>
      <p:pic>
        <p:nvPicPr>
          <p:cNvPr id="1026" name="Picture 2" descr="https://img4.goodfon.ru/original/1920x1080/e/7a/oblaka-solntse-pole-doroga-gory-les.jpg">
            <a:extLst>
              <a:ext uri="{FF2B5EF4-FFF2-40B4-BE49-F238E27FC236}">
                <a16:creationId xmlns:a16="http://schemas.microsoft.com/office/drawing/2014/main" id="{736D9464-34CD-4C6E-86E1-E1F6E721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4829650-36EA-4885-B2A8-D7FFBEDADFB5}"/>
              </a:ext>
            </a:extLst>
          </p:cNvPr>
          <p:cNvSpPr txBox="1">
            <a:spLocks/>
          </p:cNvSpPr>
          <p:nvPr/>
        </p:nvSpPr>
        <p:spPr>
          <a:xfrm>
            <a:off x="1535723" y="339236"/>
            <a:ext cx="9144000" cy="6130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ОГКУСО «Центр социальной помощи семье и детям Тайшетского района»</a:t>
            </a:r>
          </a:p>
          <a:p>
            <a:pPr algn="ctr"/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000" b="1" dirty="0" err="1" smtClean="0">
                <a:solidFill>
                  <a:schemeClr val="bg2">
                    <a:lumMod val="50000"/>
                  </a:schemeClr>
                </a:solidFill>
              </a:rPr>
              <a:t>Психолого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 – педагогическое сопровождение несовершеннолетних</a:t>
            </a:r>
          </a:p>
          <a:p>
            <a:pPr algn="ctr"/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ru-RU" sz="4000" b="1" dirty="0" smtClean="0">
                <a:solidFill>
                  <a:srgbClr val="0070C0"/>
                </a:solidFill>
              </a:rPr>
              <a:t>Педагог – психолог </a:t>
            </a:r>
          </a:p>
          <a:p>
            <a:pPr algn="r"/>
            <a:r>
              <a:rPr lang="ru-RU" sz="4000" b="1" dirty="0" smtClean="0">
                <a:solidFill>
                  <a:srgbClr val="0070C0"/>
                </a:solidFill>
              </a:rPr>
              <a:t>Колчина Е.Г.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7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62E43-4784-4403-9226-0AF7D908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34" y="132144"/>
            <a:ext cx="10425332" cy="49300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Индивидуальное занятие по коррекции девиантного поведения     «Я для себя и для других»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7A57FD-B1CA-4346-A50B-3A14A1AC4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4" y="1199830"/>
            <a:ext cx="4243627" cy="56581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5D4524-4978-4B24-A457-298D9061CA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58" y="1199829"/>
            <a:ext cx="4243627" cy="56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1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D54A3-ACF2-4D1C-9A58-31C8CDB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195" y="112542"/>
            <a:ext cx="10515600" cy="900332"/>
          </a:xfrm>
        </p:spPr>
        <p:txBody>
          <a:bodyPr>
            <a:normAutofit/>
          </a:bodyPr>
          <a:lstStyle/>
          <a:p>
            <a:r>
              <a:rPr lang="ru-RU" sz="2800" dirty="0"/>
              <a:t>Занятие на ассоциативное мышление – «Пойми меня»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60F53B-C864-4C3B-9CCA-DE9003EA35B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5" y="900332"/>
            <a:ext cx="5861539" cy="43961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70C4EC-6512-46E6-A714-1648099196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44" y="2391508"/>
            <a:ext cx="5711483" cy="42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7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F95BB-996A-4EEC-A44D-5938E31E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871" y="163684"/>
            <a:ext cx="10515600" cy="591478"/>
          </a:xfrm>
        </p:spPr>
        <p:txBody>
          <a:bodyPr>
            <a:normAutofit/>
          </a:bodyPr>
          <a:lstStyle/>
          <a:p>
            <a:r>
              <a:rPr lang="ru-RU" sz="2800" dirty="0"/>
              <a:t>Групповая дискуссия на тему «Умение общаться»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23E5F5-AD4F-408D-97A3-80A7B055C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8"/>
          <a:stretch/>
        </p:blipFill>
        <p:spPr>
          <a:xfrm>
            <a:off x="2131042" y="755162"/>
            <a:ext cx="7891975" cy="52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CFAF5-9A2D-4870-9C08-B3F25F6F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94" y="333814"/>
            <a:ext cx="10515600" cy="52114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Коррекционно-развивающее занятие «Твоя самооценка»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5B91D9-F38B-4E46-973C-3E06A38F69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48" y="1296791"/>
            <a:ext cx="6011594" cy="45086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AF8859-48E7-42F9-A1C0-64F7BDFA21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" y="2363370"/>
            <a:ext cx="5842782" cy="438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695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</TotalTime>
  <Words>66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Презентация PowerPoint</vt:lpstr>
      <vt:lpstr>Индивидуальное занятие по коррекции девиантного поведения     «Я для себя и для других»</vt:lpstr>
      <vt:lpstr>Занятие на ассоциативное мышление – «Пойми меня»</vt:lpstr>
      <vt:lpstr>Групповая дискуссия на тему «Умение общаться»</vt:lpstr>
      <vt:lpstr>Коррекционно-развивающее занятие «Твоя самооценка»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2 1</dc:creator>
  <cp:lastModifiedBy>Лосева Е В</cp:lastModifiedBy>
  <cp:revision>9</cp:revision>
  <dcterms:created xsi:type="dcterms:W3CDTF">2020-10-22T06:52:35Z</dcterms:created>
  <dcterms:modified xsi:type="dcterms:W3CDTF">2020-10-23T07:37:01Z</dcterms:modified>
</cp:coreProperties>
</file>