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beauty.mypartnershop.ru/pictures/10220966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beauty.mypartnershop.ru/pictures/10220966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07975" y="908720"/>
            <a:ext cx="8656513" cy="48965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ОГКУСО «Центр социальной помощи семье и детям Тайшетского района»</a:t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FF0000"/>
                </a:solidFill>
              </a:rPr>
              <a:t>нструктор </a:t>
            </a:r>
            <a:r>
              <a:rPr lang="ru-RU" sz="4000" b="1" dirty="0" smtClean="0">
                <a:solidFill>
                  <a:srgbClr val="FF0000"/>
                </a:solidFill>
              </a:rPr>
              <a:t>по </a:t>
            </a:r>
            <a:r>
              <a:rPr lang="ru-RU" sz="4000" b="1" dirty="0" smtClean="0">
                <a:solidFill>
                  <a:srgbClr val="FF0000"/>
                </a:solidFill>
              </a:rPr>
              <a:t>труду </a:t>
            </a:r>
            <a:r>
              <a:rPr lang="ru-R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4800" i="1" dirty="0" smtClean="0">
                <a:solidFill>
                  <a:srgbClr val="FF0000"/>
                </a:solidFill>
              </a:rPr>
              <a:t>Коротко и по делу</a:t>
            </a:r>
            <a:br>
              <a:rPr lang="ru-RU" sz="4800" i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b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     </a:t>
            </a:r>
            <a:r>
              <a:rPr lang="ru-RU" sz="4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Жмулёв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А.П.</a:t>
            </a:r>
            <a:endParaRPr lang="ru-RU" sz="4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995936" y="5805264"/>
            <a:ext cx="4464496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 smtClean="0">
                <a:solidFill>
                  <a:srgbClr val="FF0000"/>
                </a:solidFill>
              </a:rPr>
              <a:t>   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15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44" y="116632"/>
            <a:ext cx="8737256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что у нас? Да как </a:t>
            </a:r>
            <a:r>
              <a:rPr lang="ru-RU" dirty="0" smtClean="0"/>
              <a:t>обычно – все заняты.</a:t>
            </a:r>
            <a:endParaRPr lang="ru-RU" dirty="0"/>
          </a:p>
        </p:txBody>
      </p:sp>
      <p:pic>
        <p:nvPicPr>
          <p:cNvPr id="2050" name="Picture 2" descr="C:\Documents and Settings\Артём\Рабочий стол\1\IMG-3bbb6de489c0985e516457a68c83193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4" y="1268760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Артём\Рабочий стол\1\IMG-ed84e641cabe7107970219cc193f06d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45" y="1268760"/>
            <a:ext cx="4025578" cy="536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2370" y="4437111"/>
            <a:ext cx="4511638" cy="219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Изготавливаем поделки из дерева...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920" y="476672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...</a:t>
            </a:r>
            <a:r>
              <a:rPr lang="ru-RU" dirty="0" smtClean="0"/>
              <a:t>глины</a:t>
            </a:r>
            <a:r>
              <a:rPr lang="ru-RU" dirty="0"/>
              <a:t> </a:t>
            </a:r>
            <a:r>
              <a:rPr lang="ru-RU" dirty="0" smtClean="0"/>
              <a:t>на гончарном круге</a:t>
            </a:r>
            <a:endParaRPr lang="ru-RU" dirty="0"/>
          </a:p>
        </p:txBody>
      </p:sp>
      <p:pic>
        <p:nvPicPr>
          <p:cNvPr id="3074" name="Picture 2" descr="C:\Documents and Settings\Артём\Рабочий стол\1\IMG-18cbd5cdcf2919e6ff93f35b34375549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541830" cy="47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ртём\Рабочий стол\1\IMG-697290b01d5900ef11b1ddc0a652147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70784" cy="50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60032" y="5307832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...и даже бумаги!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9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6203032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</a:t>
            </a:r>
            <a:r>
              <a:rPr lang="ru-RU" dirty="0" smtClean="0"/>
              <a:t>влекаемся музыкой</a:t>
            </a:r>
            <a:br>
              <a:rPr lang="ru-RU" dirty="0" smtClean="0"/>
            </a:br>
            <a:r>
              <a:rPr lang="ru-RU" sz="3600" dirty="0" smtClean="0"/>
              <a:t>Индивидуальные занятия по обучению игре на гитаре</a:t>
            </a:r>
            <a:endParaRPr lang="ru-RU" sz="3600" dirty="0"/>
          </a:p>
        </p:txBody>
      </p:sp>
      <p:pic>
        <p:nvPicPr>
          <p:cNvPr id="4098" name="Picture 2" descr="C:\Documents and Settings\Артём\Рабочий стол\1\IMG-fed90cea19a5d9f6032d6530121d5c9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ртём\Рабочий стол\1\IMG-a913f43671ad10f636014167925cdbc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08" y="1124744"/>
            <a:ext cx="2914203" cy="38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Артём\Рабочий стол\1\IMG-1c9483f4f68a70f8cd30549a6a0b567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44824"/>
            <a:ext cx="3160243" cy="421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7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424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Готовимся к  мероприятию, учим роли</a:t>
            </a:r>
            <a:endParaRPr lang="ru-RU" dirty="0"/>
          </a:p>
        </p:txBody>
      </p:sp>
      <p:pic>
        <p:nvPicPr>
          <p:cNvPr id="5122" name="Picture 2" descr="C:\Documents and Settings\Артём\Рабочий стол\1\IMG-d7d1a6d1d18146a296550df6a9a783e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17" y="3951338"/>
            <a:ext cx="3646911" cy="259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ртём\Рабочий стол\1\IMG-a096860e5aeef838e835758a239fb56e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1058"/>
            <a:ext cx="3755570" cy="23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Артём\Рабочий стол\1\IMG-771e0b7d3b11cc1287326476e125d85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00" y="1431058"/>
            <a:ext cx="3600400" cy="50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0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ртём\Рабочий стол\1\IMG-e1bcd6812d20e9259bfd462248627240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272809" cy="452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72808" cy="12961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И у нас все получается и это нам нравиться… 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89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55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Поток</vt:lpstr>
      <vt:lpstr>ОГКУСО «Центр социальной помощи семье и детям Тайшетского района»   Инструктор по труду  Коротко и по делу                            Жмулёв А.П.</vt:lpstr>
      <vt:lpstr>А что у нас? Да как обычно – все заняты.</vt:lpstr>
      <vt:lpstr>...глины на гончарном круге</vt:lpstr>
      <vt:lpstr> Увлекаемся музыкой Индивидуальные занятия по обучению игре на гитаре</vt:lpstr>
      <vt:lpstr>Готовимся к  мероприятию, учим роли</vt:lpstr>
      <vt:lpstr>И у нас все получается и это нам нравиться…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неделю 20.10 – 24.10 инструктора по труду Жмулёва А.П.</dc:title>
  <cp:lastModifiedBy>Лосева Е В</cp:lastModifiedBy>
  <cp:revision>8</cp:revision>
  <dcterms:modified xsi:type="dcterms:W3CDTF">2020-10-27T04:52:58Z</dcterms:modified>
</cp:coreProperties>
</file>