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4" r:id="rId7"/>
    <p:sldId id="265" r:id="rId8"/>
    <p:sldId id="266" r:id="rId9"/>
    <p:sldId id="268" r:id="rId10"/>
    <p:sldId id="269" r:id="rId11"/>
    <p:sldId id="270" r:id="rId12"/>
    <p:sldId id="271" r:id="rId13"/>
    <p:sldId id="273" r:id="rId14"/>
    <p:sldId id="275" r:id="rId15"/>
    <p:sldId id="274" r:id="rId16"/>
    <p:sldId id="276" r:id="rId17"/>
    <p:sldId id="278" r:id="rId18"/>
    <p:sldId id="277"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94364" autoAdjust="0"/>
  </p:normalViewPr>
  <p:slideViewPr>
    <p:cSldViewPr snapToGrid="0">
      <p:cViewPr varScale="1">
        <p:scale>
          <a:sx n="69" d="100"/>
          <a:sy n="69"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408518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300992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496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266612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776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16188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373627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170827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45693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EC918F3-FFA5-4770-98F5-4235666086C0}" type="datetimeFigureOut">
              <a:rPr lang="ru-RU" smtClean="0"/>
              <a:t>30.10.2020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229145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EC918F3-FFA5-4770-98F5-4235666086C0}" type="datetimeFigureOut">
              <a:rPr lang="ru-RU" smtClean="0"/>
              <a:t>30.10.2020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421601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EC918F3-FFA5-4770-98F5-4235666086C0}" type="datetimeFigureOut">
              <a:rPr lang="ru-RU" smtClean="0"/>
              <a:t>30.10.2020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191169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EC918F3-FFA5-4770-98F5-4235666086C0}" type="datetimeFigureOut">
              <a:rPr lang="ru-RU" smtClean="0"/>
              <a:t>30.10.2020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284033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918F3-FFA5-4770-98F5-4235666086C0}" type="datetimeFigureOut">
              <a:rPr lang="ru-RU" smtClean="0"/>
              <a:t>30.10.2020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211052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EC918F3-FFA5-4770-98F5-4235666086C0}" type="datetimeFigureOut">
              <a:rPr lang="ru-RU" smtClean="0"/>
              <a:t>30.10.2020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174731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EC918F3-FFA5-4770-98F5-4235666086C0}" type="datetimeFigureOut">
              <a:rPr lang="ru-RU" smtClean="0"/>
              <a:t>30.10.2020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5F0A2E-6BA0-4D68-8445-470D613044FD}" type="slidenum">
              <a:rPr lang="ru-RU" smtClean="0"/>
              <a:t>‹#›</a:t>
            </a:fld>
            <a:endParaRPr lang="ru-RU"/>
          </a:p>
        </p:txBody>
      </p:sp>
    </p:spTree>
    <p:extLst>
      <p:ext uri="{BB962C8B-B14F-4D97-AF65-F5344CB8AC3E}">
        <p14:creationId xmlns:p14="http://schemas.microsoft.com/office/powerpoint/2010/main" val="206817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C918F3-FFA5-4770-98F5-4235666086C0}" type="datetimeFigureOut">
              <a:rPr lang="ru-RU" smtClean="0"/>
              <a:t>30.10.2020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5F0A2E-6BA0-4D68-8445-470D613044FD}" type="slidenum">
              <a:rPr lang="ru-RU" smtClean="0"/>
              <a:t>‹#›</a:t>
            </a:fld>
            <a:endParaRPr lang="ru-RU"/>
          </a:p>
        </p:txBody>
      </p:sp>
    </p:spTree>
    <p:extLst>
      <p:ext uri="{BB962C8B-B14F-4D97-AF65-F5344CB8AC3E}">
        <p14:creationId xmlns:p14="http://schemas.microsoft.com/office/powerpoint/2010/main" val="247296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5474" y="748146"/>
            <a:ext cx="8704384" cy="5527111"/>
          </a:xfrm>
        </p:spPr>
        <p:txBody>
          <a:bodyPr/>
          <a:lstStyle/>
          <a:p>
            <a:r>
              <a:rPr lang="ru-RU" sz="3200" dirty="0" smtClean="0">
                <a:solidFill>
                  <a:schemeClr val="tx1"/>
                </a:solidFill>
              </a:rPr>
              <a:t>ОГКУ СО «Центр социальной помощи семье и детям Тайшетского района»</a:t>
            </a:r>
            <a:br>
              <a:rPr lang="ru-RU" sz="3200" dirty="0" smtClean="0">
                <a:solidFill>
                  <a:schemeClr val="tx1"/>
                </a:solidFill>
              </a:rPr>
            </a:br>
            <a:r>
              <a:rPr lang="ru-RU" dirty="0"/>
              <a:t/>
            </a:r>
            <a:br>
              <a:rPr lang="ru-RU" dirty="0"/>
            </a:br>
            <a:r>
              <a:rPr lang="ru-RU" dirty="0"/>
              <a:t>К</a:t>
            </a:r>
            <a:r>
              <a:rPr lang="ru-RU" dirty="0" smtClean="0"/>
              <a:t>аникулы с пользой </a:t>
            </a:r>
            <a:br>
              <a:rPr lang="ru-RU" dirty="0" smtClean="0"/>
            </a:br>
            <a:r>
              <a:rPr lang="ru-RU" dirty="0"/>
              <a:t/>
            </a:r>
            <a:br>
              <a:rPr lang="ru-RU" dirty="0"/>
            </a:br>
            <a:r>
              <a:rPr lang="ru-RU" sz="2800" dirty="0" smtClean="0">
                <a:solidFill>
                  <a:schemeClr val="tx1"/>
                </a:solidFill>
              </a:rPr>
              <a:t>Воспитатели</a:t>
            </a:r>
            <a:r>
              <a:rPr lang="ru-RU" sz="2800" dirty="0">
                <a:solidFill>
                  <a:schemeClr val="tx1"/>
                </a:solidFill>
              </a:rPr>
              <a:t>:</a:t>
            </a:r>
            <a:br>
              <a:rPr lang="ru-RU" sz="2800" dirty="0">
                <a:solidFill>
                  <a:schemeClr val="tx1"/>
                </a:solidFill>
              </a:rPr>
            </a:br>
            <a:r>
              <a:rPr lang="ru-RU" sz="2800" dirty="0">
                <a:solidFill>
                  <a:schemeClr val="tx1"/>
                </a:solidFill>
              </a:rPr>
              <a:t>СЛАТИН Л.В</a:t>
            </a:r>
            <a:r>
              <a:rPr lang="ru-RU" sz="2800" dirty="0" smtClean="0">
                <a:solidFill>
                  <a:schemeClr val="tx1"/>
                </a:solidFill>
              </a:rPr>
              <a:t>.</a:t>
            </a:r>
            <a:br>
              <a:rPr lang="ru-RU" sz="2800" dirty="0" smtClean="0">
                <a:solidFill>
                  <a:schemeClr val="tx1"/>
                </a:solidFill>
              </a:rPr>
            </a:br>
            <a:r>
              <a:rPr lang="ru-RU" sz="2800" dirty="0" smtClean="0">
                <a:solidFill>
                  <a:schemeClr val="tx1"/>
                </a:solidFill>
              </a:rPr>
              <a:t> </a:t>
            </a:r>
            <a:r>
              <a:rPr lang="ru-RU" sz="2800" dirty="0">
                <a:solidFill>
                  <a:schemeClr val="tx1"/>
                </a:solidFill>
              </a:rPr>
              <a:t>АЛФЕРОВА Е.Н.</a:t>
            </a:r>
            <a:br>
              <a:rPr lang="ru-RU" sz="2800" dirty="0">
                <a:solidFill>
                  <a:schemeClr val="tx1"/>
                </a:solidFill>
              </a:rPr>
            </a:br>
            <a:r>
              <a:rPr lang="ru-RU" sz="2800" dirty="0">
                <a:solidFill>
                  <a:schemeClr val="tx1"/>
                </a:solidFill>
              </a:rPr>
              <a:t>ЧИРИЧ Ю.В</a:t>
            </a:r>
            <a:r>
              <a:rPr lang="ru-RU" sz="4000" dirty="0">
                <a:solidFill>
                  <a:schemeClr val="tx1"/>
                </a:solidFill>
              </a:rPr>
              <a:t>.</a:t>
            </a:r>
            <a:r>
              <a:rPr lang="ru-RU" dirty="0">
                <a:solidFill>
                  <a:schemeClr val="tx1"/>
                </a:solidFill>
              </a:rPr>
              <a:t/>
            </a:r>
            <a:br>
              <a:rPr lang="ru-RU" dirty="0">
                <a:solidFill>
                  <a:schemeClr val="tx1"/>
                </a:solidFill>
              </a:rPr>
            </a:br>
            <a:r>
              <a:rPr lang="ru-RU" dirty="0"/>
              <a:t> </a:t>
            </a:r>
          </a:p>
        </p:txBody>
      </p:sp>
      <p:sp>
        <p:nvSpPr>
          <p:cNvPr id="3" name="Подзаголовок 2"/>
          <p:cNvSpPr>
            <a:spLocks noGrp="1"/>
          </p:cNvSpPr>
          <p:nvPr>
            <p:ph type="subTitle" idx="1"/>
          </p:nvPr>
        </p:nvSpPr>
        <p:spPr>
          <a:xfrm>
            <a:off x="1507067" y="4050833"/>
            <a:ext cx="8980824" cy="1920476"/>
          </a:xfrm>
        </p:spPr>
        <p:txBody>
          <a:bodyPr/>
          <a:lstStyle/>
          <a:p>
            <a:endParaRPr lang="ru-RU" dirty="0"/>
          </a:p>
          <a:p>
            <a:endParaRPr lang="ru-RU" dirty="0" smtClean="0"/>
          </a:p>
          <a:p>
            <a:endParaRPr lang="ru-RU" dirty="0"/>
          </a:p>
          <a:p>
            <a:endParaRPr lang="ru-RU" dirty="0"/>
          </a:p>
          <a:p>
            <a:endParaRPr lang="ru-RU" dirty="0"/>
          </a:p>
        </p:txBody>
      </p:sp>
    </p:spTree>
    <p:extLst>
      <p:ext uri="{BB962C8B-B14F-4D97-AF65-F5344CB8AC3E}">
        <p14:creationId xmlns:p14="http://schemas.microsoft.com/office/powerpoint/2010/main" val="360619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691" y="679267"/>
            <a:ext cx="4323703" cy="5107954"/>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004" y="679268"/>
            <a:ext cx="4924248" cy="5107954"/>
          </a:xfrm>
          <a:prstGeom prst="rect">
            <a:avLst/>
          </a:prstGeom>
        </p:spPr>
      </p:pic>
    </p:spTree>
    <p:extLst>
      <p:ext uri="{BB962C8B-B14F-4D97-AF65-F5344CB8AC3E}">
        <p14:creationId xmlns:p14="http://schemas.microsoft.com/office/powerpoint/2010/main" val="159750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388" y="1939637"/>
            <a:ext cx="8596668" cy="1320800"/>
          </a:xfrm>
        </p:spPr>
        <p:txBody>
          <a:bodyPr>
            <a:normAutofit/>
          </a:bodyPr>
          <a:lstStyle/>
          <a:p>
            <a:pPr algn="ctr"/>
            <a:endParaRPr lang="ru-RU" sz="2400" dirty="0">
              <a:solidFill>
                <a:schemeClr val="tx1"/>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6904" t="5333" r="15207" b="5143"/>
          <a:stretch/>
        </p:blipFill>
        <p:spPr>
          <a:xfrm>
            <a:off x="418010" y="365760"/>
            <a:ext cx="4715693" cy="613954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810" y="2082684"/>
            <a:ext cx="5532318" cy="4422619"/>
          </a:xfrm>
          <a:prstGeom prst="rect">
            <a:avLst/>
          </a:prstGeom>
        </p:spPr>
      </p:pic>
      <p:sp>
        <p:nvSpPr>
          <p:cNvPr id="5" name="Прямоугольник 4"/>
          <p:cNvSpPr/>
          <p:nvPr/>
        </p:nvSpPr>
        <p:spPr>
          <a:xfrm>
            <a:off x="5434149" y="0"/>
            <a:ext cx="5993641" cy="1938992"/>
          </a:xfrm>
          <a:prstGeom prst="rect">
            <a:avLst/>
          </a:prstGeom>
          <a:noFill/>
        </p:spPr>
        <p:txBody>
          <a:bodyPr wrap="square" lIns="91440" tIns="45720" rIns="91440" bIns="45720">
            <a:spAutoFit/>
          </a:bodyPr>
          <a:lstStyle/>
          <a:p>
            <a:pPr algn="ctr"/>
            <a:endParaRPr lang="ru-RU" sz="2400" b="1" dirty="0" smtClean="0">
              <a:solidFill>
                <a:srgbClr val="002060"/>
              </a:solidFill>
            </a:endParaRPr>
          </a:p>
          <a:p>
            <a:pPr algn="ctr"/>
            <a:r>
              <a:rPr lang="ru-RU" sz="2400" b="1" dirty="0" smtClean="0">
                <a:solidFill>
                  <a:srgbClr val="002060"/>
                </a:solidFill>
              </a:rPr>
              <a:t>28.10.2020 </a:t>
            </a:r>
            <a:r>
              <a:rPr lang="ru-RU" sz="2400" b="1" dirty="0">
                <a:solidFill>
                  <a:srgbClr val="002060"/>
                </a:solidFill>
              </a:rPr>
              <a:t>г</a:t>
            </a:r>
            <a:r>
              <a:rPr lang="ru-RU" sz="2400" b="1" dirty="0" smtClean="0">
                <a:solidFill>
                  <a:srgbClr val="002060"/>
                </a:solidFill>
              </a:rPr>
              <a:t>. </a:t>
            </a:r>
            <a:r>
              <a:rPr lang="ru-RU" sz="2400" b="1" dirty="0">
                <a:solidFill>
                  <a:srgbClr val="002060"/>
                </a:solidFill>
              </a:rPr>
              <a:t/>
            </a:r>
            <a:br>
              <a:rPr lang="ru-RU" sz="2400" b="1" dirty="0">
                <a:solidFill>
                  <a:srgbClr val="002060"/>
                </a:solidFill>
              </a:rPr>
            </a:br>
            <a:r>
              <a:rPr lang="ru-RU" sz="2400" b="1" dirty="0">
                <a:solidFill>
                  <a:srgbClr val="002060"/>
                </a:solidFill>
              </a:rPr>
              <a:t>Информационный час</a:t>
            </a:r>
            <a:br>
              <a:rPr lang="ru-RU" sz="2400" b="1" dirty="0">
                <a:solidFill>
                  <a:srgbClr val="002060"/>
                </a:solidFill>
              </a:rPr>
            </a:br>
            <a:r>
              <a:rPr lang="ru-RU" sz="2400" b="1" dirty="0">
                <a:solidFill>
                  <a:srgbClr val="002060"/>
                </a:solidFill>
              </a:rPr>
              <a:t>«Дым наркотика </a:t>
            </a:r>
            <a:br>
              <a:rPr lang="ru-RU" sz="2400" b="1" dirty="0">
                <a:solidFill>
                  <a:srgbClr val="002060"/>
                </a:solidFill>
              </a:rPr>
            </a:br>
            <a:r>
              <a:rPr lang="ru-RU" sz="2400" b="1" dirty="0">
                <a:solidFill>
                  <a:srgbClr val="002060"/>
                </a:solidFill>
              </a:rPr>
              <a:t>съедает человека изнутри»</a:t>
            </a:r>
            <a:endParaRPr lang="ru-RU" sz="2400" b="1" cap="none" spc="0"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153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4025" y="0"/>
            <a:ext cx="8596668" cy="1254034"/>
          </a:xfrm>
        </p:spPr>
        <p:txBody>
          <a:bodyPr>
            <a:normAutofit fontScale="90000"/>
          </a:bodyPr>
          <a:lstStyle/>
          <a:p>
            <a:pPr algn="ctr"/>
            <a:r>
              <a:rPr lang="ru-RU" sz="2800" dirty="0">
                <a:solidFill>
                  <a:schemeClr val="tx1"/>
                </a:solidFill>
              </a:rPr>
              <a:t>Подготовили рисунки к международному конкурсу</a:t>
            </a:r>
            <a:br>
              <a:rPr lang="ru-RU" sz="2800" dirty="0">
                <a:solidFill>
                  <a:schemeClr val="tx1"/>
                </a:solidFill>
              </a:rPr>
            </a:br>
            <a:r>
              <a:rPr lang="ru-RU" sz="2800" dirty="0">
                <a:solidFill>
                  <a:schemeClr val="tx1"/>
                </a:solidFill>
              </a:rPr>
              <a:t>«Чудесная страна</a:t>
            </a:r>
            <a:r>
              <a:rPr lang="ru-RU" sz="2800" dirty="0" smtClean="0">
                <a:solidFill>
                  <a:schemeClr val="tx1"/>
                </a:solidFill>
              </a:rPr>
              <a:t>» </a:t>
            </a:r>
            <a:br>
              <a:rPr lang="ru-RU" sz="2800" dirty="0" smtClean="0">
                <a:solidFill>
                  <a:schemeClr val="tx1"/>
                </a:solidFill>
              </a:rPr>
            </a:br>
            <a:r>
              <a:rPr lang="ru-RU" sz="2800" dirty="0" smtClean="0">
                <a:solidFill>
                  <a:schemeClr val="tx1"/>
                </a:solidFill>
              </a:rPr>
              <a:t>«Любимой сказке про Буратино – 85 лет»</a:t>
            </a:r>
            <a:endParaRPr lang="ru-RU" sz="2800"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933" y="1541417"/>
            <a:ext cx="3741519" cy="45994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341" y="2844496"/>
            <a:ext cx="5918035" cy="4013504"/>
          </a:xfrm>
          <a:prstGeom prst="rect">
            <a:avLst/>
          </a:prstGeom>
        </p:spPr>
      </p:pic>
      <p:pic>
        <p:nvPicPr>
          <p:cNvPr id="5" name="Рисунок 4"/>
          <p:cNvPicPr>
            <a:picLocks noChangeAspect="1"/>
          </p:cNvPicPr>
          <p:nvPr/>
        </p:nvPicPr>
        <p:blipFill>
          <a:blip r:embed="rId4"/>
          <a:stretch>
            <a:fillRect/>
          </a:stretch>
        </p:blipFill>
        <p:spPr>
          <a:xfrm>
            <a:off x="112634" y="1254034"/>
            <a:ext cx="3788137" cy="2839568"/>
          </a:xfrm>
          <a:prstGeom prst="rect">
            <a:avLst/>
          </a:prstGeom>
        </p:spPr>
      </p:pic>
    </p:spTree>
    <p:extLst>
      <p:ext uri="{BB962C8B-B14F-4D97-AF65-F5344CB8AC3E}">
        <p14:creationId xmlns:p14="http://schemas.microsoft.com/office/powerpoint/2010/main" val="27397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970" y="0"/>
            <a:ext cx="8596668" cy="1320800"/>
          </a:xfrm>
        </p:spPr>
        <p:txBody>
          <a:bodyPr>
            <a:normAutofit/>
          </a:bodyPr>
          <a:lstStyle/>
          <a:p>
            <a:pPr algn="ctr"/>
            <a:r>
              <a:rPr lang="ru-RU" sz="2400" dirty="0" smtClean="0">
                <a:solidFill>
                  <a:schemeClr val="tx1"/>
                </a:solidFill>
              </a:rPr>
              <a:t>Онлайн Урок </a:t>
            </a:r>
            <a:r>
              <a:rPr lang="ru-RU" sz="2400" dirty="0">
                <a:solidFill>
                  <a:schemeClr val="tx1"/>
                </a:solidFill>
              </a:rPr>
              <a:t>по профориентации</a:t>
            </a:r>
            <a:br>
              <a:rPr lang="ru-RU" sz="2400" dirty="0">
                <a:solidFill>
                  <a:schemeClr val="tx1"/>
                </a:solidFill>
              </a:rPr>
            </a:br>
            <a:r>
              <a:rPr lang="ru-RU" sz="2400" dirty="0">
                <a:solidFill>
                  <a:schemeClr val="tx1"/>
                </a:solidFill>
              </a:rPr>
              <a:t>«Специалист будущего»</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1593668"/>
            <a:ext cx="5316582" cy="502920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030" y="1593668"/>
            <a:ext cx="5730284" cy="5029201"/>
          </a:xfrm>
          <a:prstGeom prst="rect">
            <a:avLst/>
          </a:prstGeom>
        </p:spPr>
      </p:pic>
    </p:spTree>
    <p:extLst>
      <p:ext uri="{BB962C8B-B14F-4D97-AF65-F5344CB8AC3E}">
        <p14:creationId xmlns:p14="http://schemas.microsoft.com/office/powerpoint/2010/main" val="426525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2991" y="0"/>
            <a:ext cx="8596668" cy="1320800"/>
          </a:xfrm>
        </p:spPr>
        <p:txBody>
          <a:bodyPr>
            <a:normAutofit fontScale="90000"/>
          </a:bodyPr>
          <a:lstStyle/>
          <a:p>
            <a:pPr algn="ctr"/>
            <a:r>
              <a:rPr lang="ru-RU" sz="2800" dirty="0">
                <a:solidFill>
                  <a:schemeClr val="tx1"/>
                </a:solidFill>
              </a:rPr>
              <a:t>Провели очень интересную</a:t>
            </a:r>
            <a:br>
              <a:rPr lang="ru-RU" sz="2800" dirty="0">
                <a:solidFill>
                  <a:schemeClr val="tx1"/>
                </a:solidFill>
              </a:rPr>
            </a:br>
            <a:r>
              <a:rPr lang="ru-RU" sz="2800" dirty="0">
                <a:solidFill>
                  <a:schemeClr val="tx1"/>
                </a:solidFill>
              </a:rPr>
              <a:t>интеллектуальную игру</a:t>
            </a:r>
            <a:br>
              <a:rPr lang="ru-RU" sz="2800" dirty="0">
                <a:solidFill>
                  <a:schemeClr val="tx1"/>
                </a:solidFill>
              </a:rPr>
            </a:br>
            <a:r>
              <a:rPr lang="ru-RU" sz="2800" dirty="0">
                <a:solidFill>
                  <a:schemeClr val="tx1"/>
                </a:solidFill>
              </a:rPr>
              <a:t>«Поле Чудес</a:t>
            </a:r>
            <a:r>
              <a:rPr lang="ru-RU" sz="2800" dirty="0" smtClean="0">
                <a:solidFill>
                  <a:schemeClr val="tx1"/>
                </a:solidFill>
              </a:rPr>
              <a:t>» на новый лад</a:t>
            </a:r>
            <a:endParaRPr lang="ru-RU"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2" y="1521823"/>
            <a:ext cx="5355167" cy="50292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7" y="1521823"/>
            <a:ext cx="5595258" cy="5106658"/>
          </a:xfrm>
          <a:prstGeom prst="rect">
            <a:avLst/>
          </a:prstGeom>
        </p:spPr>
      </p:pic>
    </p:spTree>
    <p:extLst>
      <p:ext uri="{BB962C8B-B14F-4D97-AF65-F5344CB8AC3E}">
        <p14:creationId xmlns:p14="http://schemas.microsoft.com/office/powerpoint/2010/main" val="136500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446" y="0"/>
            <a:ext cx="8596668" cy="1320800"/>
          </a:xfrm>
        </p:spPr>
        <p:txBody>
          <a:bodyPr>
            <a:normAutofit/>
          </a:bodyPr>
          <a:lstStyle/>
          <a:p>
            <a:pPr algn="ctr"/>
            <a:r>
              <a:rPr lang="ru-RU" sz="2400" dirty="0">
                <a:solidFill>
                  <a:schemeClr val="tx1"/>
                </a:solidFill>
              </a:rPr>
              <a:t>29.10.</a:t>
            </a:r>
            <a:br>
              <a:rPr lang="ru-RU" sz="2400" dirty="0">
                <a:solidFill>
                  <a:schemeClr val="tx1"/>
                </a:solidFill>
              </a:rPr>
            </a:br>
            <a:r>
              <a:rPr lang="ru-RU" sz="2400" dirty="0">
                <a:solidFill>
                  <a:schemeClr val="tx1"/>
                </a:solidFill>
              </a:rPr>
              <a:t>Занятие </a:t>
            </a:r>
            <a:r>
              <a:rPr lang="ru-RU" sz="2400" dirty="0" smtClean="0">
                <a:solidFill>
                  <a:schemeClr val="tx1"/>
                </a:solidFill>
              </a:rPr>
              <a:t>экологической направленности </a:t>
            </a:r>
            <a:r>
              <a:rPr lang="ru-RU" sz="2400" dirty="0">
                <a:solidFill>
                  <a:schemeClr val="tx1"/>
                </a:solidFill>
              </a:rPr>
              <a:t/>
            </a:r>
            <a:br>
              <a:rPr lang="ru-RU" sz="2400" dirty="0">
                <a:solidFill>
                  <a:schemeClr val="tx1"/>
                </a:solidFill>
              </a:rPr>
            </a:br>
            <a:r>
              <a:rPr lang="ru-RU" sz="2400" dirty="0">
                <a:solidFill>
                  <a:schemeClr val="tx1"/>
                </a:solidFill>
              </a:rPr>
              <a:t>«У кормушки»</a:t>
            </a:r>
          </a:p>
        </p:txBody>
      </p:sp>
      <p:pic>
        <p:nvPicPr>
          <p:cNvPr id="4" name="Рисунок 3">
            <a:extLst>
              <a:ext uri="{FF2B5EF4-FFF2-40B4-BE49-F238E27FC236}">
                <a16:creationId xmlns:a16="http://schemas.microsoft.com/office/drawing/2014/main" id="{2340949C-599C-4DAE-A6EE-74B8056A4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37" y="1441416"/>
            <a:ext cx="5773783" cy="3718413"/>
          </a:xfrm>
          <a:prstGeom prst="rect">
            <a:avLst/>
          </a:prstGeom>
        </p:spPr>
      </p:pic>
      <p:pic>
        <p:nvPicPr>
          <p:cNvPr id="6" name="Рисунок 5">
            <a:extLst>
              <a:ext uri="{FF2B5EF4-FFF2-40B4-BE49-F238E27FC236}">
                <a16:creationId xmlns:a16="http://schemas.microsoft.com/office/drawing/2014/main" id="{81904FFA-4B89-4CAE-9F6F-1F1AF7531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321" y="2860767"/>
            <a:ext cx="6150334" cy="3749040"/>
          </a:xfrm>
          <a:prstGeom prst="rect">
            <a:avLst/>
          </a:prstGeom>
        </p:spPr>
      </p:pic>
    </p:spTree>
    <p:extLst>
      <p:ext uri="{BB962C8B-B14F-4D97-AF65-F5344CB8AC3E}">
        <p14:creationId xmlns:p14="http://schemas.microsoft.com/office/powerpoint/2010/main" val="334167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4066" y="0"/>
            <a:ext cx="8596668" cy="1320800"/>
          </a:xfrm>
        </p:spPr>
        <p:txBody>
          <a:bodyPr>
            <a:normAutofit fontScale="90000"/>
          </a:bodyPr>
          <a:lstStyle/>
          <a:p>
            <a:pPr algn="ctr"/>
            <a:r>
              <a:rPr lang="ru-RU" sz="2800" dirty="0">
                <a:solidFill>
                  <a:schemeClr val="tx1"/>
                </a:solidFill>
              </a:rPr>
              <a:t>Викторина «Памятники нашего города»</a:t>
            </a:r>
            <a:br>
              <a:rPr lang="ru-RU" sz="2800" dirty="0">
                <a:solidFill>
                  <a:schemeClr val="tx1"/>
                </a:solidFill>
              </a:rPr>
            </a:br>
            <a:r>
              <a:rPr lang="ru-RU" sz="2800" dirty="0" smtClean="0">
                <a:solidFill>
                  <a:schemeClr val="tx1"/>
                </a:solidFill>
              </a:rPr>
              <a:t>позволила закрепить знания о родном городе</a:t>
            </a:r>
            <a:r>
              <a:rPr lang="ru-RU" sz="2800" dirty="0">
                <a:solidFill>
                  <a:schemeClr val="tx1"/>
                </a:solidFill>
              </a:rPr>
              <a:t/>
            </a:r>
            <a:br>
              <a:rPr lang="ru-RU" sz="2800" dirty="0">
                <a:solidFill>
                  <a:schemeClr val="tx1"/>
                </a:solidFill>
              </a:rPr>
            </a:br>
            <a:endParaRPr lang="ru-RU" sz="2800" dirty="0">
              <a:solidFill>
                <a:schemeClr val="tx1"/>
              </a:solidFill>
            </a:endParaRPr>
          </a:p>
        </p:txBody>
      </p:sp>
      <p:pic>
        <p:nvPicPr>
          <p:cNvPr id="4" name="Рисунок 3">
            <a:extLst>
              <a:ext uri="{FF2B5EF4-FFF2-40B4-BE49-F238E27FC236}">
                <a16:creationId xmlns:a16="http://schemas.microsoft.com/office/drawing/2014/main" id="{D08E43A2-2DA8-488E-BFAC-AC81C130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954" y="2757055"/>
            <a:ext cx="5566550" cy="3617619"/>
          </a:xfrm>
          <a:prstGeom prst="rect">
            <a:avLst/>
          </a:prstGeom>
        </p:spPr>
      </p:pic>
      <p:pic>
        <p:nvPicPr>
          <p:cNvPr id="6" name="Рисунок 5">
            <a:extLst>
              <a:ext uri="{FF2B5EF4-FFF2-40B4-BE49-F238E27FC236}">
                <a16:creationId xmlns:a16="http://schemas.microsoft.com/office/drawing/2014/main" id="{C27A476E-169A-4069-A50A-D06F390C5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1227909"/>
            <a:ext cx="5474094" cy="3644537"/>
          </a:xfrm>
          <a:prstGeom prst="rect">
            <a:avLst/>
          </a:prstGeom>
        </p:spPr>
      </p:pic>
    </p:spTree>
    <p:extLst>
      <p:ext uri="{BB962C8B-B14F-4D97-AF65-F5344CB8AC3E}">
        <p14:creationId xmlns:p14="http://schemas.microsoft.com/office/powerpoint/2010/main" val="229691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еще мы играем, поем, стряпаем,  гуляем и дружно живем …</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378"/>
          <a:stretch/>
        </p:blipFill>
        <p:spPr>
          <a:xfrm>
            <a:off x="628754" y="2137635"/>
            <a:ext cx="2911077" cy="3401015"/>
          </a:xfr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2146" t="2560" r="32496" b="8166"/>
          <a:stretch/>
        </p:blipFill>
        <p:spPr>
          <a:xfrm>
            <a:off x="2550522" y="1930400"/>
            <a:ext cx="4161960" cy="3048915"/>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151" r="5594" b="7614"/>
          <a:stretch/>
        </p:blipFill>
        <p:spPr>
          <a:xfrm>
            <a:off x="5914229" y="3788019"/>
            <a:ext cx="3576135" cy="3001686"/>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1168" t="3194" r="-1420" b="29941"/>
          <a:stretch/>
        </p:blipFill>
        <p:spPr>
          <a:xfrm>
            <a:off x="7311737" y="1457276"/>
            <a:ext cx="3243025" cy="2315029"/>
          </a:xfrm>
          <a:prstGeom prst="rect">
            <a:avLst/>
          </a:prstGeom>
        </p:spPr>
      </p:pic>
    </p:spTree>
    <p:extLst>
      <p:ext uri="{BB962C8B-B14F-4D97-AF65-F5344CB8AC3E}">
        <p14:creationId xmlns:p14="http://schemas.microsoft.com/office/powerpoint/2010/main" val="205947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2264229"/>
          </a:xfrm>
        </p:spPr>
        <p:txBody>
          <a:bodyPr>
            <a:normAutofit fontScale="90000"/>
          </a:bodyPr>
          <a:lstStyle/>
          <a:p>
            <a:pPr marL="342900" lvl="0" indent="-342900" algn="ctr">
              <a:spcBef>
                <a:spcPts val="1000"/>
              </a:spcBef>
            </a:pPr>
            <a:r>
              <a:rPr lang="ru-RU" sz="2400" dirty="0" smtClean="0">
                <a:solidFill>
                  <a:prstClr val="black">
                    <a:lumMod val="75000"/>
                    <a:lumOff val="25000"/>
                  </a:prstClr>
                </a:solidFill>
                <a:ea typeface="+mn-ea"/>
                <a:cs typeface="+mn-cs"/>
              </a:rPr>
              <a:t>    Вот </a:t>
            </a:r>
            <a:r>
              <a:rPr lang="ru-RU" sz="2400" dirty="0">
                <a:solidFill>
                  <a:prstClr val="black">
                    <a:lumMod val="75000"/>
                    <a:lumOff val="25000"/>
                  </a:prstClr>
                </a:solidFill>
                <a:ea typeface="+mn-ea"/>
                <a:cs typeface="+mn-cs"/>
              </a:rPr>
              <a:t>так интересно, увлекательно и полезно прошла первая неделя каникул. Ребята сами предлагают темы для дальнейшей деятельности, строят планы. </a:t>
            </a:r>
            <a:r>
              <a:rPr lang="ru-RU" sz="2400" dirty="0" err="1">
                <a:solidFill>
                  <a:prstClr val="black">
                    <a:lumMod val="75000"/>
                    <a:lumOff val="25000"/>
                  </a:prstClr>
                </a:solidFill>
                <a:ea typeface="+mn-ea"/>
                <a:cs typeface="+mn-cs"/>
              </a:rPr>
              <a:t>Короновирус</a:t>
            </a:r>
            <a:r>
              <a:rPr lang="ru-RU" sz="2400" dirty="0">
                <a:solidFill>
                  <a:prstClr val="black">
                    <a:lumMod val="75000"/>
                    <a:lumOff val="25000"/>
                  </a:prstClr>
                </a:solidFill>
                <a:ea typeface="+mn-ea"/>
                <a:cs typeface="+mn-cs"/>
              </a:rPr>
              <a:t> внес свои коррективы, но мы не позволим ему испортить нам настроение! Как пройдет следующая неделя расскажем и покажем. Но точно знаем, что будет не скучно!</a:t>
            </a:r>
            <a:br>
              <a:rPr lang="ru-RU" sz="2400" dirty="0">
                <a:solidFill>
                  <a:prstClr val="black">
                    <a:lumMod val="75000"/>
                    <a:lumOff val="25000"/>
                  </a:prstClr>
                </a:solidFill>
                <a:ea typeface="+mn-ea"/>
                <a:cs typeface="+mn-cs"/>
              </a:rPr>
            </a:br>
            <a:endParaRPr lang="ru-RU" dirty="0"/>
          </a:p>
        </p:txBody>
      </p:sp>
      <p:pic>
        <p:nvPicPr>
          <p:cNvPr id="4" name="Picture 2" descr="Картинки по запросу детские рисунки счастливое детство"/>
          <p:cNvPicPr>
            <a:picLocks noGrp="1" noChangeAspect="1" noChangeArrowheads="1"/>
          </p:cNvPicPr>
          <p:nvPr>
            <p:ph idx="1"/>
          </p:nvPr>
        </p:nvPicPr>
        <p:blipFill>
          <a:blip r:embed="rId2">
            <a:extLst/>
          </a:blip>
          <a:srcRect/>
          <a:stretch>
            <a:fillRect/>
          </a:stretch>
        </p:blipFill>
        <p:spPr bwMode="auto">
          <a:xfrm>
            <a:off x="2590801" y="2873828"/>
            <a:ext cx="5744176" cy="3547874"/>
          </a:xfrm>
          <a:prstGeom prst="rect">
            <a:avLst/>
          </a:prstGeom>
          <a:noFill/>
          <a:effectLst>
            <a:softEdge rad="215900"/>
          </a:effectLst>
          <a:extLst/>
        </p:spPr>
      </p:pic>
    </p:spTree>
    <p:extLst>
      <p:ext uri="{BB962C8B-B14F-4D97-AF65-F5344CB8AC3E}">
        <p14:creationId xmlns:p14="http://schemas.microsoft.com/office/powerpoint/2010/main" val="161075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507" y="96983"/>
            <a:ext cx="8596668" cy="1930400"/>
          </a:xfrm>
        </p:spPr>
        <p:txBody>
          <a:bodyPr>
            <a:normAutofit/>
          </a:bodyPr>
          <a:lstStyle/>
          <a:p>
            <a:pPr algn="ctr"/>
            <a:r>
              <a:rPr lang="ru-RU" sz="2400" b="1" dirty="0">
                <a:solidFill>
                  <a:schemeClr val="tx1"/>
                </a:solidFill>
              </a:rPr>
              <a:t>23.10.2020 г.</a:t>
            </a:r>
            <a:br>
              <a:rPr lang="ru-RU" sz="2400" b="1" dirty="0">
                <a:solidFill>
                  <a:schemeClr val="tx1"/>
                </a:solidFill>
              </a:rPr>
            </a:br>
            <a:r>
              <a:rPr lang="ru-RU" sz="2400" b="1" dirty="0" smtClean="0">
                <a:solidFill>
                  <a:schemeClr val="tx1"/>
                </a:solidFill>
              </a:rPr>
              <a:t>Мы </a:t>
            </a:r>
            <a:r>
              <a:rPr lang="ru-RU" sz="2400" b="1" dirty="0">
                <a:solidFill>
                  <a:schemeClr val="tx1"/>
                </a:solidFill>
              </a:rPr>
              <a:t>за здоровый образ </a:t>
            </a:r>
            <a:r>
              <a:rPr lang="ru-RU" sz="2400" b="1" dirty="0" smtClean="0">
                <a:solidFill>
                  <a:schemeClr val="tx1"/>
                </a:solidFill>
              </a:rPr>
              <a:t>жизни: рисуем,  </a:t>
            </a:r>
            <a:r>
              <a:rPr lang="ru-RU" sz="2400" b="1" dirty="0">
                <a:solidFill>
                  <a:schemeClr val="tx1"/>
                </a:solidFill>
              </a:rPr>
              <a:t/>
            </a:r>
            <a:br>
              <a:rPr lang="ru-RU" sz="2400" b="1" dirty="0">
                <a:solidFill>
                  <a:schemeClr val="tx1"/>
                </a:solidFill>
              </a:rPr>
            </a:br>
            <a:r>
              <a:rPr lang="ru-RU" sz="2400" b="1" dirty="0">
                <a:solidFill>
                  <a:schemeClr val="tx1"/>
                </a:solidFill>
              </a:rPr>
              <a:t>играем в </a:t>
            </a:r>
            <a:r>
              <a:rPr lang="ru-RU" sz="2400" b="1" dirty="0" smtClean="0">
                <a:solidFill>
                  <a:schemeClr val="tx1"/>
                </a:solidFill>
              </a:rPr>
              <a:t>футбол, очень весело живем</a:t>
            </a:r>
            <a:endParaRPr lang="ru-RU" sz="2400" b="1" dirty="0">
              <a:solidFill>
                <a:schemeClr val="tx1"/>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1118" y="2190029"/>
            <a:ext cx="5932334" cy="407644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3149" y="1423015"/>
            <a:ext cx="5683250" cy="4843462"/>
          </a:xfrm>
        </p:spPr>
      </p:pic>
    </p:spTree>
    <p:extLst>
      <p:ext uri="{BB962C8B-B14F-4D97-AF65-F5344CB8AC3E}">
        <p14:creationId xmlns:p14="http://schemas.microsoft.com/office/powerpoint/2010/main" val="328759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 y="2108200"/>
            <a:ext cx="5694218" cy="1320800"/>
          </a:xfrm>
        </p:spPr>
        <p:txBody>
          <a:bodyPr>
            <a:noAutofit/>
          </a:bodyPr>
          <a:lstStyle/>
          <a:p>
            <a:pPr algn="ctr"/>
            <a:r>
              <a:rPr lang="ru-RU" sz="2800" dirty="0">
                <a:solidFill>
                  <a:schemeClr val="tx1"/>
                </a:solidFill>
              </a:rPr>
              <a:t>24.10.</a:t>
            </a:r>
            <a:br>
              <a:rPr lang="ru-RU" sz="2800" dirty="0">
                <a:solidFill>
                  <a:schemeClr val="tx1"/>
                </a:solidFill>
              </a:rPr>
            </a:br>
            <a:r>
              <a:rPr lang="ru-RU" sz="2800" dirty="0">
                <a:solidFill>
                  <a:schemeClr val="tx1"/>
                </a:solidFill>
              </a:rPr>
              <a:t>Занятие по теме:</a:t>
            </a:r>
            <a:br>
              <a:rPr lang="ru-RU" sz="2800" dirty="0">
                <a:solidFill>
                  <a:schemeClr val="tx1"/>
                </a:solidFill>
              </a:rPr>
            </a:br>
            <a:r>
              <a:rPr lang="ru-RU" sz="2800" dirty="0">
                <a:solidFill>
                  <a:schemeClr val="tx1"/>
                </a:solidFill>
              </a:rPr>
              <a:t>« Чтобы не волноваться, лучше застраховаться».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268" y="0"/>
            <a:ext cx="5143500" cy="6858000"/>
          </a:xfrm>
          <a:prstGeom prst="rect">
            <a:avLst/>
          </a:prstGeom>
        </p:spPr>
      </p:pic>
    </p:spTree>
    <p:extLst>
      <p:ext uri="{BB962C8B-B14F-4D97-AF65-F5344CB8AC3E}">
        <p14:creationId xmlns:p14="http://schemas.microsoft.com/office/powerpoint/2010/main" val="3350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320800"/>
          </a:xfrm>
        </p:spPr>
        <p:txBody>
          <a:bodyPr>
            <a:noAutofit/>
          </a:bodyPr>
          <a:lstStyle/>
          <a:p>
            <a:pPr algn="ctr"/>
            <a:r>
              <a:rPr lang="ru-RU" sz="2800" dirty="0">
                <a:solidFill>
                  <a:schemeClr val="tx1"/>
                </a:solidFill>
              </a:rPr>
              <a:t>25.10.2020 г.</a:t>
            </a:r>
            <a:br>
              <a:rPr lang="ru-RU" sz="2800" dirty="0">
                <a:solidFill>
                  <a:schemeClr val="tx1"/>
                </a:solidFill>
              </a:rPr>
            </a:br>
            <a:r>
              <a:rPr lang="ru-RU" sz="2800" dirty="0">
                <a:solidFill>
                  <a:schemeClr val="tx1"/>
                </a:solidFill>
              </a:rPr>
              <a:t>Занятие по профориентации</a:t>
            </a:r>
            <a:br>
              <a:rPr lang="ru-RU" sz="2800" dirty="0">
                <a:solidFill>
                  <a:schemeClr val="tx1"/>
                </a:solidFill>
              </a:rPr>
            </a:br>
            <a:r>
              <a:rPr lang="ru-RU" sz="2800" dirty="0">
                <a:solidFill>
                  <a:schemeClr val="tx1"/>
                </a:solidFill>
              </a:rPr>
              <a:t>«Профессий много в мире есть»</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9228" y="1503680"/>
            <a:ext cx="6930089" cy="519756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59614" y="660400"/>
            <a:ext cx="4530634" cy="6040846"/>
          </a:xfrm>
        </p:spPr>
      </p:pic>
    </p:spTree>
    <p:extLst>
      <p:ext uri="{BB962C8B-B14F-4D97-AF65-F5344CB8AC3E}">
        <p14:creationId xmlns:p14="http://schemas.microsoft.com/office/powerpoint/2010/main" val="388632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3" y="1191491"/>
            <a:ext cx="4598126" cy="898566"/>
          </a:xfrm>
        </p:spPr>
        <p:txBody>
          <a:bodyPr>
            <a:noAutofit/>
          </a:bodyPr>
          <a:lstStyle/>
          <a:p>
            <a:pPr algn="ctr"/>
            <a:r>
              <a:rPr lang="ru-RU" sz="2000" dirty="0">
                <a:solidFill>
                  <a:schemeClr val="tx1"/>
                </a:solidFill>
              </a:rPr>
              <a:t>26.10.2020 г</a:t>
            </a:r>
            <a:r>
              <a:rPr lang="ru-RU" sz="2000" dirty="0" smtClean="0">
                <a:solidFill>
                  <a:schemeClr val="tx1"/>
                </a:solidFill>
              </a:rPr>
              <a:t>.</a:t>
            </a:r>
            <a:br>
              <a:rPr lang="ru-RU" sz="2000" dirty="0" smtClean="0">
                <a:solidFill>
                  <a:schemeClr val="tx1"/>
                </a:solidFill>
              </a:rPr>
            </a:br>
            <a:r>
              <a:rPr lang="ru-RU" sz="2000" dirty="0" smtClean="0">
                <a:solidFill>
                  <a:schemeClr val="tx1"/>
                </a:solidFill>
              </a:rPr>
              <a:t>Работа </a:t>
            </a:r>
            <a:r>
              <a:rPr lang="ru-RU" sz="2000" dirty="0">
                <a:solidFill>
                  <a:schemeClr val="tx1"/>
                </a:solidFill>
              </a:rPr>
              <a:t>по профилактике </a:t>
            </a:r>
            <a:br>
              <a:rPr lang="ru-RU" sz="2000" dirty="0">
                <a:solidFill>
                  <a:schemeClr val="tx1"/>
                </a:solidFill>
              </a:rPr>
            </a:br>
            <a:r>
              <a:rPr lang="ru-RU" sz="2000" dirty="0" smtClean="0">
                <a:solidFill>
                  <a:schemeClr val="tx1"/>
                </a:solidFill>
              </a:rPr>
              <a:t>правонарушений:</a:t>
            </a:r>
            <a:r>
              <a:rPr lang="ru-RU" sz="2000" dirty="0">
                <a:solidFill>
                  <a:schemeClr val="tx1"/>
                </a:solidFill>
              </a:rPr>
              <a:t/>
            </a:r>
            <a:br>
              <a:rPr lang="ru-RU" sz="2000" dirty="0">
                <a:solidFill>
                  <a:schemeClr val="tx1"/>
                </a:solidFill>
              </a:rPr>
            </a:br>
            <a:r>
              <a:rPr lang="ru-RU" sz="2000" dirty="0">
                <a:solidFill>
                  <a:schemeClr val="tx1"/>
                </a:solidFill>
              </a:rPr>
              <a:t>Занятие </a:t>
            </a:r>
            <a:r>
              <a:rPr lang="ru-RU" sz="2000" dirty="0" smtClean="0">
                <a:solidFill>
                  <a:schemeClr val="tx1"/>
                </a:solidFill>
              </a:rPr>
              <a:t/>
            </a:r>
            <a:br>
              <a:rPr lang="ru-RU" sz="2000" dirty="0" smtClean="0">
                <a:solidFill>
                  <a:schemeClr val="tx1"/>
                </a:solidFill>
              </a:rPr>
            </a:br>
            <a:r>
              <a:rPr lang="ru-RU" sz="2000" dirty="0" smtClean="0">
                <a:solidFill>
                  <a:schemeClr val="tx1"/>
                </a:solidFill>
              </a:rPr>
              <a:t>«</a:t>
            </a:r>
            <a:r>
              <a:rPr lang="ru-RU" sz="2000" dirty="0">
                <a:solidFill>
                  <a:schemeClr val="tx1"/>
                </a:solidFill>
              </a:rPr>
              <a:t>От вредной привычки до </a:t>
            </a:r>
            <a:r>
              <a:rPr lang="ru-RU" sz="2000" dirty="0" smtClean="0">
                <a:solidFill>
                  <a:schemeClr val="tx1"/>
                </a:solidFill>
              </a:rPr>
              <a:t>болезни -  </a:t>
            </a:r>
            <a:r>
              <a:rPr lang="ru-RU" sz="2000" dirty="0">
                <a:solidFill>
                  <a:schemeClr val="tx1"/>
                </a:solidFill>
              </a:rPr>
              <a:t/>
            </a:r>
            <a:br>
              <a:rPr lang="ru-RU" sz="2000" dirty="0">
                <a:solidFill>
                  <a:schemeClr val="tx1"/>
                </a:solidFill>
              </a:rPr>
            </a:br>
            <a:r>
              <a:rPr lang="ru-RU" sz="2000" dirty="0">
                <a:solidFill>
                  <a:schemeClr val="tx1"/>
                </a:solidFill>
              </a:rPr>
              <a:t>один шаг»</a:t>
            </a:r>
            <a:br>
              <a:rPr lang="ru-RU" sz="2000" dirty="0">
                <a:solidFill>
                  <a:schemeClr val="tx1"/>
                </a:solidFill>
              </a:rPr>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solidFill>
                  <a:schemeClr val="tx1"/>
                </a:solidFill>
              </a:rPr>
              <a:t>Тестирование о вреде алкоголя</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43055" y="3270735"/>
            <a:ext cx="6400008" cy="295155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055" y="226552"/>
            <a:ext cx="6400008" cy="2951556"/>
          </a:xfrm>
        </p:spPr>
      </p:pic>
    </p:spTree>
    <p:extLst>
      <p:ext uri="{BB962C8B-B14F-4D97-AF65-F5344CB8AC3E}">
        <p14:creationId xmlns:p14="http://schemas.microsoft.com/office/powerpoint/2010/main" val="318789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313" y="168133"/>
            <a:ext cx="8596668" cy="1320800"/>
          </a:xfrm>
        </p:spPr>
        <p:txBody>
          <a:bodyPr>
            <a:normAutofit fontScale="90000"/>
          </a:bodyPr>
          <a:lstStyle/>
          <a:p>
            <a:pPr algn="ctr"/>
            <a:r>
              <a:rPr lang="ru-RU" dirty="0" smtClean="0">
                <a:solidFill>
                  <a:schemeClr val="tx1"/>
                </a:solidFill>
              </a:rPr>
              <a:t>Спортивные занятия  </a:t>
            </a:r>
            <a:br>
              <a:rPr lang="ru-RU" dirty="0" smtClean="0">
                <a:solidFill>
                  <a:schemeClr val="tx1"/>
                </a:solidFill>
              </a:rPr>
            </a:br>
            <a:r>
              <a:rPr lang="ru-RU" dirty="0" smtClean="0">
                <a:solidFill>
                  <a:schemeClr val="tx1"/>
                </a:solidFill>
              </a:rPr>
              <a:t>с малышами «Старший – младшему»</a:t>
            </a:r>
            <a:r>
              <a:rPr lang="ru-RU" dirty="0"/>
              <a:t/>
            </a:r>
            <a:br>
              <a:rPr lang="ru-RU" dirty="0"/>
            </a:br>
            <a:endParaRPr lang="ru-RU" dirty="0"/>
          </a:p>
        </p:txBody>
      </p:sp>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3302" r="29489"/>
          <a:stretch/>
        </p:blipFill>
        <p:spPr>
          <a:xfrm>
            <a:off x="1306285" y="1352681"/>
            <a:ext cx="4558938" cy="3180130"/>
          </a:xfrm>
        </p:spPr>
      </p:pic>
      <p:pic>
        <p:nvPicPr>
          <p:cNvPr id="6" name="Объект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34" r="14275"/>
          <a:stretch/>
        </p:blipFill>
        <p:spPr>
          <a:xfrm>
            <a:off x="5460273" y="3553097"/>
            <a:ext cx="5316583" cy="3159907"/>
          </a:xfrm>
        </p:spPr>
      </p:pic>
    </p:spTree>
    <p:extLst>
      <p:ext uri="{BB962C8B-B14F-4D97-AF65-F5344CB8AC3E}">
        <p14:creationId xmlns:p14="http://schemas.microsoft.com/office/powerpoint/2010/main" val="295306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2936" y="182880"/>
            <a:ext cx="8511211" cy="1137920"/>
          </a:xfrm>
        </p:spPr>
        <p:txBody>
          <a:bodyPr>
            <a:normAutofit fontScale="90000"/>
          </a:bodyPr>
          <a:lstStyle/>
          <a:p>
            <a:pPr algn="ctr"/>
            <a:r>
              <a:rPr lang="ru-RU" sz="2400" dirty="0" smtClean="0">
                <a:solidFill>
                  <a:schemeClr val="tx1"/>
                </a:solidFill>
              </a:rPr>
              <a:t/>
            </a:r>
            <a:br>
              <a:rPr lang="ru-RU" sz="2400" dirty="0" smtClean="0">
                <a:solidFill>
                  <a:schemeClr val="tx1"/>
                </a:solidFill>
              </a:rPr>
            </a:br>
            <a:r>
              <a:rPr lang="ru-RU" sz="2400" dirty="0" smtClean="0">
                <a:solidFill>
                  <a:schemeClr val="tx1"/>
                </a:solidFill>
              </a:rPr>
              <a:t>Турнир </a:t>
            </a:r>
            <a:r>
              <a:rPr lang="ru-RU" sz="2400" dirty="0">
                <a:solidFill>
                  <a:schemeClr val="tx1"/>
                </a:solidFill>
              </a:rPr>
              <a:t>по настольному теннису </a:t>
            </a:r>
            <a:br>
              <a:rPr lang="ru-RU" sz="2400" dirty="0">
                <a:solidFill>
                  <a:schemeClr val="tx1"/>
                </a:solidFill>
              </a:rPr>
            </a:br>
            <a:r>
              <a:rPr lang="ru-RU" sz="2400" dirty="0">
                <a:solidFill>
                  <a:schemeClr val="tx1"/>
                </a:solidFill>
              </a:rPr>
              <a:t>среди </a:t>
            </a:r>
            <a:r>
              <a:rPr lang="ru-RU" sz="2400" dirty="0" smtClean="0">
                <a:solidFill>
                  <a:schemeClr val="tx1"/>
                </a:solidFill>
              </a:rPr>
              <a:t>воспитанников</a:t>
            </a:r>
            <a:r>
              <a:rPr lang="ru-RU"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705" y="1489166"/>
            <a:ext cx="7980218" cy="4846320"/>
          </a:xfrm>
          <a:prstGeom prst="rect">
            <a:avLst/>
          </a:prstGeom>
        </p:spPr>
      </p:pic>
    </p:spTree>
    <p:extLst>
      <p:ext uri="{BB962C8B-B14F-4D97-AF65-F5344CB8AC3E}">
        <p14:creationId xmlns:p14="http://schemas.microsoft.com/office/powerpoint/2010/main" val="2911329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320800"/>
          </a:xfrm>
        </p:spPr>
        <p:txBody>
          <a:bodyPr/>
          <a:lstStyle/>
          <a:p>
            <a:pPr algn="ctr"/>
            <a:r>
              <a:rPr lang="ru-RU" dirty="0">
                <a:solidFill>
                  <a:schemeClr val="tx1"/>
                </a:solidFill>
              </a:rPr>
              <a:t>27.10.2020 г.</a:t>
            </a:r>
            <a:br>
              <a:rPr lang="ru-RU" dirty="0">
                <a:solidFill>
                  <a:schemeClr val="tx1"/>
                </a:solidFill>
              </a:rPr>
            </a:br>
            <a:r>
              <a:rPr lang="ru-RU" sz="3200" dirty="0">
                <a:solidFill>
                  <a:schemeClr val="tx1"/>
                </a:solidFill>
              </a:rPr>
              <a:t>Тестирование на комфортное проживание</a:t>
            </a:r>
          </a:p>
        </p:txBody>
      </p:sp>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6228"/>
          <a:stretch/>
        </p:blipFill>
        <p:spPr>
          <a:xfrm>
            <a:off x="677334" y="1555932"/>
            <a:ext cx="4103672" cy="458361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44046" y="1438365"/>
            <a:ext cx="4689565" cy="4818743"/>
          </a:xfrm>
        </p:spPr>
      </p:pic>
    </p:spTree>
    <p:extLst>
      <p:ext uri="{BB962C8B-B14F-4D97-AF65-F5344CB8AC3E}">
        <p14:creationId xmlns:p14="http://schemas.microsoft.com/office/powerpoint/2010/main" val="211372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970" y="0"/>
            <a:ext cx="8596668" cy="1320800"/>
          </a:xfrm>
        </p:spPr>
        <p:txBody>
          <a:bodyPr/>
          <a:lstStyle/>
          <a:p>
            <a:pPr algn="ctr"/>
            <a:r>
              <a:rPr lang="ru-RU" sz="2400" dirty="0" smtClean="0">
                <a:solidFill>
                  <a:schemeClr val="tx1"/>
                </a:solidFill>
              </a:rPr>
              <a:t>Развлечение </a:t>
            </a:r>
            <a:r>
              <a:rPr lang="ru-RU" sz="2400" dirty="0">
                <a:solidFill>
                  <a:schemeClr val="tx1"/>
                </a:solidFill>
              </a:rPr>
              <a:t/>
            </a:r>
            <a:br>
              <a:rPr lang="ru-RU" sz="2400" dirty="0">
                <a:solidFill>
                  <a:schemeClr val="tx1"/>
                </a:solidFill>
              </a:rPr>
            </a:br>
            <a:r>
              <a:rPr lang="ru-RU" sz="2400" dirty="0">
                <a:solidFill>
                  <a:schemeClr val="tx1"/>
                </a:solidFill>
              </a:rPr>
              <a:t>«О доброте, дружбе и толерантности»</a:t>
            </a:r>
            <a:endParaRPr lang="ru-RU"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54" y="1515291"/>
            <a:ext cx="4820195" cy="416705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1515291"/>
            <a:ext cx="4772839" cy="4271555"/>
          </a:xfrm>
          <a:prstGeom prst="rect">
            <a:avLst/>
          </a:prstGeom>
        </p:spPr>
      </p:pic>
    </p:spTree>
    <p:extLst>
      <p:ext uri="{BB962C8B-B14F-4D97-AF65-F5344CB8AC3E}">
        <p14:creationId xmlns:p14="http://schemas.microsoft.com/office/powerpoint/2010/main" val="2405968315"/>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347</TotalTime>
  <Words>121</Words>
  <Application>Microsoft Office PowerPoint</Application>
  <PresentationFormat>Широкоэкранный</PresentationFormat>
  <Paragraphs>21</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Trebuchet MS</vt:lpstr>
      <vt:lpstr>Wingdings 3</vt:lpstr>
      <vt:lpstr>Аспект</vt:lpstr>
      <vt:lpstr>ОГКУ СО «Центр социальной помощи семье и детям Тайшетского района»  Каникулы с пользой   Воспитатели: СЛАТИН Л.В.  АЛФЕРОВА Е.Н. ЧИРИЧ Ю.В.  </vt:lpstr>
      <vt:lpstr>23.10.2020 г. Мы за здоровый образ жизни: рисуем,   играем в футбол, очень весело живем</vt:lpstr>
      <vt:lpstr>24.10. Занятие по теме: « Чтобы не волноваться, лучше застраховаться».</vt:lpstr>
      <vt:lpstr>25.10.2020 г. Занятие по профориентации «Профессий много в мире есть»</vt:lpstr>
      <vt:lpstr>26.10.2020 г. Работа по профилактике  правонарушений: Занятие  «От вредной привычки до болезни -   один шаг»      Тестирование о вреде алкоголя</vt:lpstr>
      <vt:lpstr>Спортивные занятия   с малышами «Старший – младшему» </vt:lpstr>
      <vt:lpstr> Турнир по настольному теннису  среди воспитанников.</vt:lpstr>
      <vt:lpstr>27.10.2020 г. Тестирование на комфортное проживание</vt:lpstr>
      <vt:lpstr>Развлечение  «О доброте, дружбе и толерантности»</vt:lpstr>
      <vt:lpstr>Презентация PowerPoint</vt:lpstr>
      <vt:lpstr>Презентация PowerPoint</vt:lpstr>
      <vt:lpstr>Подготовили рисунки к международному конкурсу «Чудесная страна»  «Любимой сказке про Буратино – 85 лет»</vt:lpstr>
      <vt:lpstr>Онлайн Урок по профориентации «Специалист будущего»</vt:lpstr>
      <vt:lpstr>Провели очень интересную интеллектуальную игру «Поле Чудес» на новый лад</vt:lpstr>
      <vt:lpstr>29.10. Занятие экологической направленности  «У кормушки»</vt:lpstr>
      <vt:lpstr>Викторина «Памятники нашего города» позволила закрепить знания о родном городе </vt:lpstr>
      <vt:lpstr>А еще мы играем, поем, стряпаем,  гуляем и дружно живем …</vt:lpstr>
      <vt:lpstr>    Вот так интересно, увлекательно и полезно прошла первая неделя каникул. Ребята сами предлагают темы для дальнейшей деятельности, строят планы. Короновирус внес свои коррективы, но мы не позволим ему испортить нам настроение! Как пройдет следующая неделя расскажем и покажем. Но точно знаем, что будет не скучно!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Старшая группа   отчетный период</dc:title>
  <dc:creator>Пользователь</dc:creator>
  <cp:lastModifiedBy>Лосева Е В</cp:lastModifiedBy>
  <cp:revision>28</cp:revision>
  <dcterms:created xsi:type="dcterms:W3CDTF">2020-10-28T03:41:24Z</dcterms:created>
  <dcterms:modified xsi:type="dcterms:W3CDTF">2020-10-30T06:22:35Z</dcterms:modified>
</cp:coreProperties>
</file>