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8B2AB22-69B0-43BF-ACA2-308C3440FE0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A13DC60-5E8F-4FD4-83CD-1380FAC81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AB22-69B0-43BF-ACA2-308C3440FE0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DC60-5E8F-4FD4-83CD-1380FAC81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8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AB22-69B0-43BF-ACA2-308C3440FE0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DC60-5E8F-4FD4-83CD-1380FAC81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11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AB22-69B0-43BF-ACA2-308C3440FE0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DC60-5E8F-4FD4-83CD-1380FAC812A1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9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AB22-69B0-43BF-ACA2-308C3440FE0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DC60-5E8F-4FD4-83CD-1380FAC81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27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AB22-69B0-43BF-ACA2-308C3440FE0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DC60-5E8F-4FD4-83CD-1380FAC81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31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AB22-69B0-43BF-ACA2-308C3440FE0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DC60-5E8F-4FD4-83CD-1380FAC81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53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AB22-69B0-43BF-ACA2-308C3440FE0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DC60-5E8F-4FD4-83CD-1380FAC81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0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AB22-69B0-43BF-ACA2-308C3440FE0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DC60-5E8F-4FD4-83CD-1380FAC81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AB22-69B0-43BF-ACA2-308C3440FE0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DC60-5E8F-4FD4-83CD-1380FAC81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2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AB22-69B0-43BF-ACA2-308C3440FE0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DC60-5E8F-4FD4-83CD-1380FAC81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AB22-69B0-43BF-ACA2-308C3440FE0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DC60-5E8F-4FD4-83CD-1380FAC81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09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AB22-69B0-43BF-ACA2-308C3440FE0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DC60-5E8F-4FD4-83CD-1380FAC81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0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AB22-69B0-43BF-ACA2-308C3440FE0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DC60-5E8F-4FD4-83CD-1380FAC81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1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AB22-69B0-43BF-ACA2-308C3440FE0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DC60-5E8F-4FD4-83CD-1380FAC81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2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AB22-69B0-43BF-ACA2-308C3440FE0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DC60-5E8F-4FD4-83CD-1380FAC81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8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AB22-69B0-43BF-ACA2-308C3440FE0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DC60-5E8F-4FD4-83CD-1380FAC81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50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2AB22-69B0-43BF-ACA2-308C3440FE0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3DC60-5E8F-4FD4-83CD-1380FAC81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79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97D3E5-EEF8-4C1A-9C5A-E8BBDBD5F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34" y="222047"/>
            <a:ext cx="3408184" cy="25561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463D0F4-8539-4CC5-86E7-E7CA46755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58" y="4247020"/>
            <a:ext cx="3410592" cy="25579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9CB9BE-DA41-4D0D-B4D4-566959C84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26" y="4031848"/>
            <a:ext cx="3560536" cy="26704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0E2975-AFE7-4C0E-B505-EFFCE71B7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761" y="2778185"/>
            <a:ext cx="2448441" cy="32645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C3AAF7-EA56-4E88-9D3D-ADB3844DCD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08" y="253229"/>
            <a:ext cx="3834916" cy="21523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4A309A-0182-4D06-8F33-E6624057F2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60" y="2026901"/>
            <a:ext cx="4207372" cy="29732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DC8AFF-F8A2-44AA-A23C-B8437CEA01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5" y="2193541"/>
            <a:ext cx="3294557" cy="247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3C93A4-27F5-438B-92CF-AF49C9479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272" y="179558"/>
            <a:ext cx="3470036" cy="2602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421B4C-B1B4-4A04-9AF1-7B2F5EDAA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52" y="1197548"/>
            <a:ext cx="3213024" cy="37212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D94D85-2DE2-4C69-9FB8-476719FF0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272" y="2798584"/>
            <a:ext cx="3470036" cy="382282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D3BF13-F176-44B8-B317-9B8B6DE06C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1" y="362438"/>
            <a:ext cx="3838185" cy="28786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A72B18-C0F9-43E2-88A9-7352A7BF8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44" y="3428999"/>
            <a:ext cx="3857539" cy="319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78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57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Tw Cen MT</vt:lpstr>
      <vt:lpstr>Контур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2 1</dc:creator>
  <cp:lastModifiedBy>2 1</cp:lastModifiedBy>
  <cp:revision>8</cp:revision>
  <dcterms:created xsi:type="dcterms:W3CDTF">2020-11-20T01:30:18Z</dcterms:created>
  <dcterms:modified xsi:type="dcterms:W3CDTF">2020-11-20T09:34:02Z</dcterms:modified>
</cp:coreProperties>
</file>