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5" autoAdjust="0"/>
    <p:restoredTop sz="94660"/>
  </p:normalViewPr>
  <p:slideViewPr>
    <p:cSldViewPr snapToGrid="0">
      <p:cViewPr varScale="1">
        <p:scale>
          <a:sx n="73" d="100"/>
          <a:sy n="73" d="100"/>
        </p:scale>
        <p:origin x="-534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5DBE9-B1D3-4515-8582-A85280C8F401}" type="datetimeFigureOut">
              <a:rPr lang="ru-RU" smtClean="0"/>
              <a:pPr/>
              <a:t>25.05.2020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2E212-0067-4D35-A46D-AD294FFD28C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88091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5DBE9-B1D3-4515-8582-A85280C8F401}" type="datetimeFigureOut">
              <a:rPr lang="ru-RU" smtClean="0"/>
              <a:pPr/>
              <a:t>25.05.2020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2E212-0067-4D35-A46D-AD294FFD28C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331202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5DBE9-B1D3-4515-8582-A85280C8F401}" type="datetimeFigureOut">
              <a:rPr lang="ru-RU" smtClean="0"/>
              <a:pPr/>
              <a:t>25.05.2020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2E212-0067-4D35-A46D-AD294FFD28C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751735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5DBE9-B1D3-4515-8582-A85280C8F401}" type="datetimeFigureOut">
              <a:rPr lang="ru-RU" smtClean="0"/>
              <a:pPr/>
              <a:t>25.05.2020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2E212-0067-4D35-A46D-AD294FFD28C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264468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5DBE9-B1D3-4515-8582-A85280C8F401}" type="datetimeFigureOut">
              <a:rPr lang="ru-RU" smtClean="0"/>
              <a:pPr/>
              <a:t>25.05.2020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2E212-0067-4D35-A46D-AD294FFD28C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028895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5DBE9-B1D3-4515-8582-A85280C8F401}" type="datetimeFigureOut">
              <a:rPr lang="ru-RU" smtClean="0"/>
              <a:pPr/>
              <a:t>25.05.2020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2E212-0067-4D35-A46D-AD294FFD28C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917372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5DBE9-B1D3-4515-8582-A85280C8F401}" type="datetimeFigureOut">
              <a:rPr lang="ru-RU" smtClean="0"/>
              <a:pPr/>
              <a:t>25.05.2020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2E212-0067-4D35-A46D-AD294FFD28C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299820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5DBE9-B1D3-4515-8582-A85280C8F401}" type="datetimeFigureOut">
              <a:rPr lang="ru-RU" smtClean="0"/>
              <a:pPr/>
              <a:t>25.05.2020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2E212-0067-4D35-A46D-AD294FFD28C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225959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5DBE9-B1D3-4515-8582-A85280C8F401}" type="datetimeFigureOut">
              <a:rPr lang="ru-RU" smtClean="0"/>
              <a:pPr/>
              <a:t>25.05.2020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2E212-0067-4D35-A46D-AD294FFD28C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113495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5DBE9-B1D3-4515-8582-A85280C8F401}" type="datetimeFigureOut">
              <a:rPr lang="ru-RU" smtClean="0"/>
              <a:pPr/>
              <a:t>25.05.2020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2E212-0067-4D35-A46D-AD294FFD28C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071463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5DBE9-B1D3-4515-8582-A85280C8F401}" type="datetimeFigureOut">
              <a:rPr lang="ru-RU" smtClean="0"/>
              <a:pPr/>
              <a:t>25.05.2020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2E212-0067-4D35-A46D-AD294FFD28C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830722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65DBE9-B1D3-4515-8582-A85280C8F401}" type="datetimeFigureOut">
              <a:rPr lang="ru-RU" smtClean="0"/>
              <a:pPr/>
              <a:t>25.05.2020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C2E212-0067-4D35-A46D-AD294FFD28C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108342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/>
          <a:srcRect l="49884" t="823"/>
          <a:stretch/>
        </p:blipFill>
        <p:spPr>
          <a:xfrm>
            <a:off x="1524000" y="-90312"/>
            <a:ext cx="8906933" cy="680155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048000" y="1972087"/>
            <a:ext cx="556542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</a:rPr>
              <a:t>СОЛНЕЧНАЯ </a:t>
            </a:r>
          </a:p>
          <a:p>
            <a:pPr algn="ctr"/>
            <a:r>
              <a:rPr lang="ru-RU" sz="2800" b="1" dirty="0" smtClean="0">
                <a:solidFill>
                  <a:srgbClr val="002060"/>
                </a:solidFill>
              </a:rPr>
              <a:t>ДОМАШНЯЯ ИГРОТЕКА</a:t>
            </a:r>
            <a:endParaRPr lang="ru-RU" sz="2800" b="1" dirty="0">
              <a:solidFill>
                <a:srgbClr val="002060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60976" y="2968977"/>
            <a:ext cx="3770489" cy="308751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048000" y="3860800"/>
            <a:ext cx="27883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АВТОР-СОСТАВИТЕЛЬ: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УЧИТЕЛЬ-ЛОГОПЕД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КОЖЕМЯКО И.М.</a:t>
            </a: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082760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44376" y="0"/>
            <a:ext cx="970324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142853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504079" y="1825625"/>
            <a:ext cx="5183842" cy="4351338"/>
          </a:xfr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5111" y="-90312"/>
            <a:ext cx="1168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207911" y="1049867"/>
            <a:ext cx="4018845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ИГРА СО СЛОВАМИ:</a:t>
            </a:r>
          </a:p>
          <a:p>
            <a:endParaRPr lang="ru-RU" dirty="0"/>
          </a:p>
          <a:p>
            <a:r>
              <a:rPr lang="ru-RU" b="1" dirty="0" smtClean="0"/>
              <a:t>«О ЧЕМ ГОВОРИТ ВОРОНА»</a:t>
            </a:r>
          </a:p>
          <a:p>
            <a:endParaRPr lang="ru-RU" dirty="0"/>
          </a:p>
          <a:p>
            <a:r>
              <a:rPr lang="ru-RU" dirty="0" smtClean="0"/>
              <a:t>КАР…ТОШКА</a:t>
            </a:r>
          </a:p>
          <a:p>
            <a:r>
              <a:rPr lang="ru-RU" dirty="0" smtClean="0"/>
              <a:t>КАР…ТИНКА</a:t>
            </a:r>
          </a:p>
          <a:p>
            <a:r>
              <a:rPr lang="ru-RU" dirty="0" smtClean="0"/>
              <a:t>КАР…АМЕЛЬ</a:t>
            </a:r>
          </a:p>
          <a:p>
            <a:r>
              <a:rPr lang="ru-RU" dirty="0" smtClean="0"/>
              <a:t>КАР…МАН</a:t>
            </a:r>
          </a:p>
          <a:p>
            <a:r>
              <a:rPr lang="ru-RU" dirty="0" smtClean="0"/>
              <a:t>КАР…ТОНКА</a:t>
            </a:r>
          </a:p>
          <a:p>
            <a:r>
              <a:rPr lang="ru-RU" dirty="0" smtClean="0"/>
              <a:t>КАР…АПУЗ</a:t>
            </a:r>
          </a:p>
          <a:p>
            <a:r>
              <a:rPr lang="ru-RU" dirty="0" smtClean="0"/>
              <a:t>КАР…ТУЗ</a:t>
            </a:r>
          </a:p>
          <a:p>
            <a:r>
              <a:rPr lang="ru-RU" dirty="0" smtClean="0"/>
              <a:t>КАР…НИЗ</a:t>
            </a:r>
          </a:p>
          <a:p>
            <a:r>
              <a:rPr lang="ru-RU" dirty="0" smtClean="0"/>
              <a:t>КАР…ТИНА</a:t>
            </a: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6893"/>
          <a:stretch/>
        </p:blipFill>
        <p:spPr>
          <a:xfrm>
            <a:off x="2461828" y="4071142"/>
            <a:ext cx="2966156" cy="224075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158566" y="1027906"/>
            <a:ext cx="358563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«ИЗМЕНИ СЛОВО»</a:t>
            </a:r>
          </a:p>
          <a:p>
            <a:r>
              <a:rPr lang="ru-RU" b="1" dirty="0" smtClean="0"/>
              <a:t>ПЕРЕСТАВИВ УДАРЕНИЕ:</a:t>
            </a:r>
          </a:p>
          <a:p>
            <a:endParaRPr lang="ru-RU" dirty="0"/>
          </a:p>
          <a:p>
            <a:r>
              <a:rPr lang="ru-RU" dirty="0" smtClean="0"/>
              <a:t>МУКА</a:t>
            </a:r>
          </a:p>
          <a:p>
            <a:r>
              <a:rPr lang="ru-RU" dirty="0" smtClean="0"/>
              <a:t>ЗАМОК</a:t>
            </a:r>
          </a:p>
          <a:p>
            <a:r>
              <a:rPr lang="ru-RU" dirty="0" smtClean="0"/>
              <a:t>ХЛОПОК</a:t>
            </a:r>
          </a:p>
          <a:p>
            <a:r>
              <a:rPr lang="ru-RU" dirty="0" smtClean="0"/>
              <a:t>КРУЖКИ</a:t>
            </a:r>
          </a:p>
          <a:p>
            <a:endParaRPr lang="ru-RU" dirty="0"/>
          </a:p>
          <a:p>
            <a:r>
              <a:rPr lang="ru-RU" dirty="0" smtClean="0"/>
              <a:t>СОСТАВЬ С ПАРАМИ СЛОВ ПРЕДЛОЖЕНИЯ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405807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44376" y="0"/>
            <a:ext cx="9703248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828800" y="990600"/>
            <a:ext cx="35560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«ДАВАЙТЕ ПОЗНАКОМИМСЯ»</a:t>
            </a:r>
          </a:p>
          <a:p>
            <a:endParaRPr lang="ru-RU" dirty="0"/>
          </a:p>
          <a:p>
            <a:r>
              <a:rPr lang="ru-RU" dirty="0" smtClean="0"/>
              <a:t>(ОДУШЕВЛЕНИЕ ПРЕДМЕТОВ)</a:t>
            </a:r>
          </a:p>
          <a:p>
            <a:endParaRPr lang="ru-RU" dirty="0"/>
          </a:p>
          <a:p>
            <a:r>
              <a:rPr lang="ru-RU" dirty="0" smtClean="0"/>
              <a:t>Ребенок одушевляет различные предметы, превращается в них и рассказывает «о себе»:</a:t>
            </a:r>
          </a:p>
          <a:p>
            <a:endParaRPr lang="ru-RU" dirty="0"/>
          </a:p>
          <a:p>
            <a:r>
              <a:rPr lang="ru-RU" dirty="0" smtClean="0"/>
              <a:t>Давайте познакомимся, я – терка.</a:t>
            </a:r>
          </a:p>
          <a:p>
            <a:r>
              <a:rPr lang="ru-RU" dirty="0" smtClean="0"/>
              <a:t>Конечно я дырявая, металлическая. Мое любимое занятие тереть, измельчать все, что попадет мне на спинку. Живу я на кухне… и т.д.</a:t>
            </a:r>
          </a:p>
          <a:p>
            <a:r>
              <a:rPr lang="ru-RU" dirty="0" smtClean="0"/>
              <a:t>А теперь «одушевите» – мяч, утюг, кастрюльку, диванную подушку, стиральную машину, холодильник….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6883400" y="1143000"/>
            <a:ext cx="33020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«ПОТЕРЯЛАСЬ БУКВА»</a:t>
            </a:r>
          </a:p>
          <a:p>
            <a:r>
              <a:rPr lang="ru-RU" dirty="0" smtClean="0"/>
              <a:t>НАЙДИ ОШИБКУ </a:t>
            </a:r>
          </a:p>
          <a:p>
            <a:endParaRPr lang="ru-RU" dirty="0"/>
          </a:p>
          <a:p>
            <a:r>
              <a:rPr lang="ru-RU" dirty="0" smtClean="0"/>
              <a:t>МЫ СКАТАЕМ СНЕЖНЫЙ КОМ</a:t>
            </a:r>
          </a:p>
          <a:p>
            <a:r>
              <a:rPr lang="ru-RU" dirty="0" smtClean="0"/>
              <a:t>И ПОСТРОИМ КУКЛАМ ТОМ. (ДОМ)</a:t>
            </a:r>
          </a:p>
          <a:p>
            <a:endParaRPr lang="ru-RU" dirty="0"/>
          </a:p>
          <a:p>
            <a:r>
              <a:rPr lang="ru-RU" dirty="0" smtClean="0"/>
              <a:t>ГОВОРИТ СОСЕД –ЧУДАК:</a:t>
            </a:r>
          </a:p>
          <a:p>
            <a:r>
              <a:rPr lang="ru-RU" dirty="0" smtClean="0"/>
              <a:t>ВЫРОС В ПОЛЕ КРАСНЫЙ РАК.</a:t>
            </a:r>
          </a:p>
          <a:p>
            <a:r>
              <a:rPr lang="ru-RU" dirty="0" smtClean="0"/>
              <a:t>(МАК)</a:t>
            </a:r>
          </a:p>
          <a:p>
            <a:endParaRPr lang="ru-RU" dirty="0"/>
          </a:p>
          <a:p>
            <a:r>
              <a:rPr lang="ru-RU" dirty="0" smtClean="0"/>
              <a:t>ОТРУГАЛА МАМА ЗАЙКУ:</a:t>
            </a:r>
          </a:p>
          <a:p>
            <a:r>
              <a:rPr lang="ru-RU" dirty="0" smtClean="0"/>
              <a:t>НЕ НАДЕЛ ПОД СВИТЕР ГАЙКУ.</a:t>
            </a:r>
          </a:p>
          <a:p>
            <a:r>
              <a:rPr lang="ru-RU" dirty="0" smtClean="0"/>
              <a:t>(МАЙКУ)</a:t>
            </a:r>
          </a:p>
          <a:p>
            <a:endParaRPr lang="ru-RU" dirty="0"/>
          </a:p>
          <a:p>
            <a:r>
              <a:rPr lang="ru-RU" dirty="0" smtClean="0"/>
              <a:t>ХУЛИГАНАМ НЕ ДО ШУТКИ</a:t>
            </a:r>
          </a:p>
          <a:p>
            <a:r>
              <a:rPr lang="ru-RU" dirty="0" smtClean="0"/>
              <a:t>ЕСЛИ РЕКС В СОБАЧЬЕЙ ДУДКЕ.</a:t>
            </a:r>
          </a:p>
          <a:p>
            <a:r>
              <a:rPr lang="ru-RU" dirty="0" smtClean="0"/>
              <a:t>(БУДКЕ)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4134806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44376" y="0"/>
            <a:ext cx="9703248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854200" y="965200"/>
            <a:ext cx="3429000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«УПРЯМЫЕ СЛОВА»</a:t>
            </a:r>
            <a:endParaRPr lang="ru-RU" b="1" dirty="0"/>
          </a:p>
          <a:p>
            <a:r>
              <a:rPr lang="ru-RU" dirty="0" smtClean="0"/>
              <a:t>Расскажите ребенку, что есть на свете «упрямые» слова, которые никогда не изменяются </a:t>
            </a:r>
          </a:p>
          <a:p>
            <a:r>
              <a:rPr lang="ru-RU" sz="1600" dirty="0" smtClean="0"/>
              <a:t>КИНО</a:t>
            </a:r>
          </a:p>
          <a:p>
            <a:r>
              <a:rPr lang="ru-RU" sz="1600" dirty="0" smtClean="0"/>
              <a:t>КОФЕ</a:t>
            </a:r>
          </a:p>
          <a:p>
            <a:r>
              <a:rPr lang="ru-RU" sz="1600" dirty="0" smtClean="0"/>
              <a:t>ПАЛЬТО</a:t>
            </a:r>
          </a:p>
          <a:p>
            <a:r>
              <a:rPr lang="ru-RU" sz="1600" dirty="0" smtClean="0"/>
              <a:t>ПЛАТЬЕ</a:t>
            </a:r>
          </a:p>
          <a:p>
            <a:r>
              <a:rPr lang="ru-RU" sz="1600" dirty="0" smtClean="0"/>
              <a:t>ПИАНИНО</a:t>
            </a:r>
          </a:p>
          <a:p>
            <a:r>
              <a:rPr lang="ru-RU" sz="1600" dirty="0" smtClean="0"/>
              <a:t>МЕТРО</a:t>
            </a:r>
          </a:p>
          <a:p>
            <a:r>
              <a:rPr lang="ru-RU" sz="1600" dirty="0" smtClean="0"/>
              <a:t>КЕНГУРУ</a:t>
            </a:r>
          </a:p>
          <a:p>
            <a:r>
              <a:rPr lang="ru-RU" sz="1600" dirty="0" smtClean="0"/>
              <a:t>ЭКСИМО</a:t>
            </a:r>
          </a:p>
          <a:p>
            <a:r>
              <a:rPr lang="ru-RU" sz="1600" dirty="0" smtClean="0"/>
              <a:t>БИГУДИ </a:t>
            </a:r>
          </a:p>
          <a:p>
            <a:r>
              <a:rPr lang="ru-RU" sz="1600" dirty="0" smtClean="0"/>
              <a:t>ШИМПАНЗЕ</a:t>
            </a:r>
          </a:p>
          <a:p>
            <a:r>
              <a:rPr lang="ru-RU" dirty="0" smtClean="0"/>
              <a:t>Задавайте ребенку вопросы  и следите, чтобы он не изменял слова в предложениях-ответах:</a:t>
            </a:r>
          </a:p>
          <a:p>
            <a:r>
              <a:rPr lang="ru-RU" dirty="0" smtClean="0"/>
              <a:t>Я надеваю … (пальто). Я хожу в … (пальто). Сегодня холодно и все надели… (пальто)  и т.п.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6702777" y="703590"/>
            <a:ext cx="3403600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«ЧТО НА ЧТО ПОХОЖЕ И ПОЧЕМУ?»</a:t>
            </a:r>
          </a:p>
          <a:p>
            <a:endParaRPr lang="ru-RU" dirty="0"/>
          </a:p>
          <a:p>
            <a:r>
              <a:rPr lang="ru-RU" dirty="0" smtClean="0"/>
              <a:t>ЛИСТ ПОХОЖ НА ЧТО? ЧЕМ?</a:t>
            </a:r>
          </a:p>
          <a:p>
            <a:r>
              <a:rPr lang="ru-RU" dirty="0" smtClean="0"/>
              <a:t>РАЗВИВАЕМ У ДЕТЕЙ ТВОРЧЕСКОЕ ВОСПРИЯТИЕ, УДЕЛЯЯ ВНИМАНИЕ СХОДСТВУ ПРЕДМЕТОВ:</a:t>
            </a:r>
          </a:p>
          <a:p>
            <a:r>
              <a:rPr lang="ru-RU" dirty="0" smtClean="0"/>
              <a:t>ЧЕМ ЛИСТ ДЕРЕВА ПОХОЖ НА БУМАГУ? </a:t>
            </a:r>
          </a:p>
          <a:p>
            <a:r>
              <a:rPr lang="ru-RU" dirty="0" smtClean="0"/>
              <a:t>Пример ответа: Лист дерева похож на бумагу …(ТОЛЩИНОЙ, ЛЕГКОСТЬЮ)</a:t>
            </a:r>
          </a:p>
          <a:p>
            <a:r>
              <a:rPr lang="ru-RU" dirty="0" smtClean="0"/>
              <a:t>А НА ТРАВУ? (ЦВЕТОМ, ЗАПАХОМ)</a:t>
            </a:r>
          </a:p>
          <a:p>
            <a:r>
              <a:rPr lang="ru-RU" dirty="0" smtClean="0"/>
              <a:t>А НА КАПЛЮ? (ФОРМОЙ)</a:t>
            </a:r>
          </a:p>
          <a:p>
            <a:endParaRPr lang="ru-RU" dirty="0"/>
          </a:p>
          <a:p>
            <a:r>
              <a:rPr lang="ru-RU" sz="1400" b="1" dirty="0" smtClean="0"/>
              <a:t>УЧИТЕ ДЕТЕЙ ОТВЕЧАТЬ ПОЛНЫМ ПРЕДЛОЖЕНИЕМ, НЕ ОДНОСЛОЖНО! ОТВЕТ СОДЕРЖИТ ЧАСТЬ ВОПРОСА!</a:t>
            </a:r>
            <a:endParaRPr lang="ru-RU" sz="1400" b="1" dirty="0"/>
          </a:p>
        </p:txBody>
      </p:sp>
    </p:spTree>
    <p:extLst>
      <p:ext uri="{BB962C8B-B14F-4D97-AF65-F5344CB8AC3E}">
        <p14:creationId xmlns:p14="http://schemas.microsoft.com/office/powerpoint/2010/main" xmlns="" val="33512973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44376" y="0"/>
            <a:ext cx="9703248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727949" y="1066478"/>
            <a:ext cx="370200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/>
              <a:t>«ПРИГОТОВИМ  ВАРЕНЬЕ»</a:t>
            </a:r>
          </a:p>
          <a:p>
            <a:r>
              <a:rPr lang="ru-RU" sz="1600" dirty="0" smtClean="0"/>
              <a:t>-ЯБЛОЧНОЕ</a:t>
            </a:r>
          </a:p>
          <a:p>
            <a:r>
              <a:rPr lang="ru-RU" sz="1600" dirty="0" smtClean="0"/>
              <a:t>-СЛИВОВОЕ, А НЕ СЛИВОЧНОЕ И УДАРЕНИЕ ПРАВИЛЬНО СЛ</a:t>
            </a:r>
            <a:r>
              <a:rPr lang="ru-RU" sz="1600" dirty="0" smtClean="0">
                <a:solidFill>
                  <a:srgbClr val="FF0000"/>
                </a:solidFill>
              </a:rPr>
              <a:t>И</a:t>
            </a:r>
            <a:r>
              <a:rPr lang="ru-RU" sz="1600" dirty="0" smtClean="0"/>
              <a:t>ВОВОЕ)</a:t>
            </a:r>
          </a:p>
          <a:p>
            <a:r>
              <a:rPr lang="ru-RU" sz="1600" dirty="0" smtClean="0"/>
              <a:t>- ГРУШЕВОЕ И Т.П.</a:t>
            </a:r>
          </a:p>
          <a:p>
            <a:pPr marL="285750" indent="-285750">
              <a:buFontTx/>
              <a:buChar char="-"/>
            </a:pPr>
            <a:endParaRPr lang="ru-RU" sz="1600" dirty="0" smtClean="0"/>
          </a:p>
          <a:p>
            <a:endParaRPr lang="ru-RU" dirty="0" smtClean="0"/>
          </a:p>
          <a:p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082" t="11765" b="4551"/>
          <a:stretch/>
        </p:blipFill>
        <p:spPr>
          <a:xfrm>
            <a:off x="2111022" y="2427111"/>
            <a:ext cx="3183468" cy="379306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604000" y="869244"/>
            <a:ext cx="3770489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«КТО ГДЕ ЖИВЕТ?»</a:t>
            </a:r>
          </a:p>
          <a:p>
            <a:endParaRPr lang="ru-RU" dirty="0"/>
          </a:p>
          <a:p>
            <a:r>
              <a:rPr lang="ru-RU" dirty="0" smtClean="0"/>
              <a:t>Понаблюдайте на прогулке с ребенком за жизнью птиц ( голубей, ворон, бакланов, воробьев…); в отпуске за жизнью домашних животных и птиц. </a:t>
            </a:r>
          </a:p>
          <a:p>
            <a:r>
              <a:rPr lang="ru-RU" dirty="0" smtClean="0"/>
              <a:t>Узнайте, умеет ли ребенок правильно называть «жилища» птиц, домашних и диких зверей.</a:t>
            </a:r>
          </a:p>
          <a:p>
            <a:r>
              <a:rPr lang="ru-RU" dirty="0" smtClean="0"/>
              <a:t>У ребенка должны появиться в словаре слова – скворечник, норка, гнездо, дупло, логово, хатка (у бобров), берлога … конюшня, свинарник, овчарня (хлев), курятник, конура (будка) и т.д.</a:t>
            </a:r>
          </a:p>
          <a:p>
            <a:r>
              <a:rPr lang="ru-RU" sz="1600" b="1" dirty="0" smtClean="0"/>
              <a:t>ЧАСТО ДЕТИ ЖИЛИЩА ДОМАШНИХ ЖИВОТНЫХ НАЗЫВАЮТ «ОБОБЩЕННЫМ» СЛОВОМ СТАЙКА…</a:t>
            </a:r>
            <a:endParaRPr lang="ru-RU" sz="1600" b="1" dirty="0"/>
          </a:p>
        </p:txBody>
      </p:sp>
    </p:spTree>
    <p:extLst>
      <p:ext uri="{BB962C8B-B14F-4D97-AF65-F5344CB8AC3E}">
        <p14:creationId xmlns:p14="http://schemas.microsoft.com/office/powerpoint/2010/main" xmlns="" val="12953454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89531" y="0"/>
            <a:ext cx="9703248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690255" y="858982"/>
            <a:ext cx="3879272" cy="54168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«ДОСКАЖИ СЛОВЕЧКО»</a:t>
            </a:r>
          </a:p>
          <a:p>
            <a:endParaRPr lang="ru-RU" dirty="0"/>
          </a:p>
          <a:p>
            <a:r>
              <a:rPr lang="ru-RU" dirty="0" smtClean="0"/>
              <a:t>ВЫ НАЧИНАЕТЕ ФРАЗУ, А РЕБЕНОК ЗАКАНЧИВАЕТ ЕЕ:</a:t>
            </a:r>
          </a:p>
          <a:p>
            <a:endParaRPr lang="ru-RU" dirty="0" smtClean="0"/>
          </a:p>
          <a:p>
            <a:endParaRPr lang="ru-RU" dirty="0"/>
          </a:p>
          <a:p>
            <a:pPr marL="285750" indent="-285750">
              <a:buFontTx/>
              <a:buChar char="-"/>
            </a:pPr>
            <a:r>
              <a:rPr lang="ru-RU" sz="1400" dirty="0" smtClean="0"/>
              <a:t>ВОРОНА КАРКАЕТ, А ВОРОБЕЙ (ЧИРИКАЕТ)</a:t>
            </a:r>
          </a:p>
          <a:p>
            <a:pPr marL="285750" indent="-285750">
              <a:buFontTx/>
              <a:buChar char="-"/>
            </a:pPr>
            <a:endParaRPr lang="ru-RU" sz="1400" dirty="0" smtClean="0"/>
          </a:p>
          <a:p>
            <a:pPr marL="285750" indent="-285750">
              <a:buFontTx/>
              <a:buChar char="-"/>
            </a:pPr>
            <a:r>
              <a:rPr lang="ru-RU" sz="1400" dirty="0" smtClean="0"/>
              <a:t>СОВА ЛЕТАЕТ, А ЗАЯЦ…(БЕГАЕТ, СКАЧЕТ…)</a:t>
            </a:r>
          </a:p>
          <a:p>
            <a:pPr marL="285750" indent="-285750">
              <a:buFontTx/>
              <a:buChar char="-"/>
            </a:pPr>
            <a:endParaRPr lang="ru-RU" sz="1400" dirty="0" smtClean="0"/>
          </a:p>
          <a:p>
            <a:pPr marL="285750" indent="-285750">
              <a:buFontTx/>
              <a:buChar char="-"/>
            </a:pPr>
            <a:r>
              <a:rPr lang="ru-RU" sz="1400" dirty="0" smtClean="0"/>
              <a:t>У КОРОВЫ ТЕЛЕНОК, А У ЛОШАДИ…(ЖЕРЕБЕНОК)</a:t>
            </a:r>
          </a:p>
          <a:p>
            <a:pPr marL="285750" indent="-285750">
              <a:buFontTx/>
              <a:buChar char="-"/>
            </a:pPr>
            <a:endParaRPr lang="ru-RU" sz="1400" dirty="0" smtClean="0"/>
          </a:p>
          <a:p>
            <a:pPr marL="285750" indent="-285750">
              <a:buFontTx/>
              <a:buChar char="-"/>
            </a:pPr>
            <a:r>
              <a:rPr lang="ru-RU" sz="1400" dirty="0" smtClean="0"/>
              <a:t>ВЕРЕВКА ТОЛСТАЯ, А ШНУРОК…(ТОНКИЙ)</a:t>
            </a:r>
          </a:p>
          <a:p>
            <a:pPr marL="285750" indent="-285750">
              <a:buFontTx/>
              <a:buChar char="-"/>
            </a:pPr>
            <a:endParaRPr lang="ru-RU" sz="1400" dirty="0" smtClean="0"/>
          </a:p>
          <a:p>
            <a:pPr marL="285750" indent="-285750">
              <a:buFontTx/>
              <a:buChar char="-"/>
            </a:pPr>
            <a:r>
              <a:rPr lang="ru-RU" sz="1400" dirty="0" smtClean="0"/>
              <a:t>ЧАЙ ГОРЯЧИЙ, А МОРОЖЕННОЕ </a:t>
            </a:r>
          </a:p>
          <a:p>
            <a:pPr marL="285750" indent="-285750">
              <a:buFontTx/>
              <a:buChar char="-"/>
            </a:pPr>
            <a:r>
              <a:rPr lang="ru-RU" sz="1400" dirty="0" smtClean="0"/>
              <a:t>….(ХОЛОДНОЕ)</a:t>
            </a:r>
          </a:p>
          <a:p>
            <a:pPr marL="285750" indent="-285750">
              <a:buFontTx/>
              <a:buChar char="-"/>
            </a:pPr>
            <a:endParaRPr lang="ru-RU" sz="1400" dirty="0" smtClean="0"/>
          </a:p>
          <a:p>
            <a:pPr marL="285750" indent="-285750">
              <a:buFontTx/>
              <a:buChar char="-"/>
            </a:pPr>
            <a:r>
              <a:rPr lang="ru-RU" sz="1400" dirty="0" smtClean="0"/>
              <a:t>У ПТИЦ ТУЛОВИЩЕ ПОКРЫТО ПЕРЬЯМИ, А У РЫБ (ЧЕШУЕЙ)</a:t>
            </a:r>
          </a:p>
          <a:p>
            <a:pPr marL="285750" indent="-285750">
              <a:buFontTx/>
              <a:buChar char="-"/>
            </a:pPr>
            <a:endParaRPr lang="ru-RU" sz="1400" dirty="0" smtClean="0"/>
          </a:p>
          <a:p>
            <a:r>
              <a:rPr lang="ru-RU" sz="1400" dirty="0" smtClean="0"/>
              <a:t>- БАБОЧКА ЛЕТАЕТ, А ГУСЕНИЦА… ПОЛЗАЕТ И Т.П.</a:t>
            </a:r>
            <a:endParaRPr lang="ru-RU" sz="1400" dirty="0"/>
          </a:p>
        </p:txBody>
      </p:sp>
      <p:sp>
        <p:nvSpPr>
          <p:cNvPr id="4" name="TextBox 3"/>
          <p:cNvSpPr txBox="1"/>
          <p:nvPr/>
        </p:nvSpPr>
        <p:spPr>
          <a:xfrm>
            <a:off x="6650182" y="858982"/>
            <a:ext cx="3602182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«ВОЛШЕБЕЫЕ ОЧКИ»</a:t>
            </a:r>
          </a:p>
          <a:p>
            <a:endParaRPr lang="ru-RU" dirty="0"/>
          </a:p>
          <a:p>
            <a:r>
              <a:rPr lang="ru-RU" dirty="0" smtClean="0"/>
              <a:t>Представь, что у нас есть волшебные очки. Когда их надеваешь, то все становиться синим (красным, зеленым, желтым и т.п.)</a:t>
            </a:r>
          </a:p>
          <a:p>
            <a:endParaRPr lang="ru-RU" dirty="0"/>
          </a:p>
          <a:p>
            <a:r>
              <a:rPr lang="ru-RU" dirty="0" smtClean="0"/>
              <a:t>Посмотри вокруг в волшебные очки, какого цвета все стало и скажи:</a:t>
            </a:r>
          </a:p>
          <a:p>
            <a:r>
              <a:rPr lang="ru-RU" dirty="0" smtClean="0"/>
              <a:t>Синие сапоги, синий, дом, синее солнце, синий нос…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32883"/>
          <a:stretch/>
        </p:blipFill>
        <p:spPr>
          <a:xfrm>
            <a:off x="6795911" y="4588133"/>
            <a:ext cx="3601156" cy="1687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244522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/>
          <a:srcRect l="49714"/>
          <a:stretch/>
        </p:blipFill>
        <p:spPr>
          <a:xfrm>
            <a:off x="2191583" y="0"/>
            <a:ext cx="7620001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563184" y="3227596"/>
            <a:ext cx="4876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002060"/>
                </a:solidFill>
              </a:rPr>
              <a:t>ЖЕЛАЮ УСПЕХОВ!</a:t>
            </a:r>
            <a:endParaRPr lang="ru-RU" sz="36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2262755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</TotalTime>
  <Words>587</Words>
  <Application>Microsoft Office PowerPoint</Application>
  <PresentationFormat>Произвольный</PresentationFormat>
  <Paragraphs>114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Адм</dc:creator>
  <cp:lastModifiedBy>sergey</cp:lastModifiedBy>
  <cp:revision>14</cp:revision>
  <dcterms:created xsi:type="dcterms:W3CDTF">2020-05-18T06:27:17Z</dcterms:created>
  <dcterms:modified xsi:type="dcterms:W3CDTF">2020-05-25T07:50:27Z</dcterms:modified>
</cp:coreProperties>
</file>