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76" r:id="rId9"/>
    <p:sldId id="277" r:id="rId10"/>
    <p:sldId id="264" r:id="rId11"/>
    <p:sldId id="265" r:id="rId12"/>
    <p:sldId id="266" r:id="rId13"/>
    <p:sldId id="267" r:id="rId14"/>
    <p:sldId id="268" r:id="rId15"/>
    <p:sldId id="279" r:id="rId16"/>
    <p:sldId id="269" r:id="rId17"/>
    <p:sldId id="270" r:id="rId18"/>
    <p:sldId id="272" r:id="rId19"/>
    <p:sldId id="271" r:id="rId20"/>
    <p:sldId id="275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58A-7349-4BCC-9910-85B8487653A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F9F3-E834-4325-A37A-A8EEAF12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58A-7349-4BCC-9910-85B8487653A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F9F3-E834-4325-A37A-A8EEAF12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58A-7349-4BCC-9910-85B8487653A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F9F3-E834-4325-A37A-A8EEAF12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58A-7349-4BCC-9910-85B8487653A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F9F3-E834-4325-A37A-A8EEAF12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58A-7349-4BCC-9910-85B8487653A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F9F3-E834-4325-A37A-A8EEAF12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58A-7349-4BCC-9910-85B8487653A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F9F3-E834-4325-A37A-A8EEAF12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58A-7349-4BCC-9910-85B8487653A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F9F3-E834-4325-A37A-A8EEAF12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58A-7349-4BCC-9910-85B8487653A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F9F3-E834-4325-A37A-A8EEAF12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58A-7349-4BCC-9910-85B8487653A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F9F3-E834-4325-A37A-A8EEAF12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58A-7349-4BCC-9910-85B8487653A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F9F3-E834-4325-A37A-A8EEAF12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58A-7349-4BCC-9910-85B8487653A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F9F3-E834-4325-A37A-A8EEAF12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6658A-7349-4BCC-9910-85B8487653A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BF9F3-E834-4325-A37A-A8EEAF12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иректор\Мои документы\Мои рисунки\275909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8242045" cy="3167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 Неизвестному солдату в Украине</a:t>
            </a:r>
            <a:endParaRPr lang="ru-RU" sz="2400" b="1" i="1" dirty="0"/>
          </a:p>
        </p:txBody>
      </p:sp>
      <p:pic>
        <p:nvPicPr>
          <p:cNvPr id="8194" name="Picture 2" descr="C:\Documents and Settings\Директор\Мои документы\Мои рисунки\укра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53406"/>
            <a:ext cx="6264696" cy="5280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1412776"/>
            <a:ext cx="2314600" cy="3802434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 неизвестному солдату в Эстонии</a:t>
            </a:r>
            <a:endParaRPr lang="ru-RU" sz="2400" b="1" i="1" dirty="0"/>
          </a:p>
        </p:txBody>
      </p:sp>
      <p:pic>
        <p:nvPicPr>
          <p:cNvPr id="9218" name="Picture 2" descr="C:\Documents and Settings\Директор\Мои документы\Мои рисунки\эсто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4505548" cy="6007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634082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 Неизвестному солдату в  Болгарии </a:t>
            </a:r>
            <a:endParaRPr lang="ru-RU" sz="2400" b="1" i="1" dirty="0"/>
          </a:p>
        </p:txBody>
      </p:sp>
      <p:pic>
        <p:nvPicPr>
          <p:cNvPr id="10242" name="Picture 2" descr="C:\Documents and Settings\Директор\Мои документы\Мои рисунки\болгар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323658" cy="5492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 Неизвестному солдату в  Болгарии Пловдив</a:t>
            </a:r>
            <a:endParaRPr lang="ru-RU" sz="2400" dirty="0"/>
          </a:p>
        </p:txBody>
      </p:sp>
      <p:pic>
        <p:nvPicPr>
          <p:cNvPr id="11266" name="Picture 2" descr="C:\Documents and Settings\Директор\Мои документы\Мои рисунки\болгария пловди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124744"/>
            <a:ext cx="8181549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 советскому солдату в Берлине</a:t>
            </a:r>
            <a:endParaRPr lang="ru-RU" sz="2400" dirty="0"/>
          </a:p>
        </p:txBody>
      </p:sp>
      <p:pic>
        <p:nvPicPr>
          <p:cNvPr id="12290" name="Picture 2" descr="C:\Documents and Settings\Директор\Мои документы\Мои рисунки\берл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4120077" cy="5496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 советскому солдату в Америке</a:t>
            </a:r>
            <a:endParaRPr lang="ru-RU" sz="2400" dirty="0"/>
          </a:p>
        </p:txBody>
      </p:sp>
      <p:pic>
        <p:nvPicPr>
          <p:cNvPr id="20482" name="Picture 2" descr="C:\Documents and Settings\Директор\Мои документы\Мои рисунки\амер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653588" cy="5298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 Неизвестному солдату в Великобритании</a:t>
            </a:r>
            <a:endParaRPr lang="ru-RU" sz="2400" dirty="0"/>
          </a:p>
        </p:txBody>
      </p:sp>
      <p:pic>
        <p:nvPicPr>
          <p:cNvPr id="13314" name="Picture 2" descr="C:\Documents and Settings\Директор\Мои документы\Мои рисунки\великобрит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08720"/>
            <a:ext cx="5064706" cy="5609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 Неизвестному солдату в Канаде</a:t>
            </a:r>
            <a:endParaRPr lang="ru-RU" sz="2400" dirty="0"/>
          </a:p>
        </p:txBody>
      </p:sp>
      <p:pic>
        <p:nvPicPr>
          <p:cNvPr id="15362" name="Picture 2" descr="C:\Documents and Settings\Директор\Мои документы\Мои рисунки\кана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155639" cy="5366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 Неизвестному солдату во Франции</a:t>
            </a:r>
            <a:endParaRPr lang="ru-RU" sz="2400" dirty="0"/>
          </a:p>
        </p:txBody>
      </p:sp>
      <p:pic>
        <p:nvPicPr>
          <p:cNvPr id="14338" name="Picture 2" descr="C:\Documents and Settings\Директор\Мои документы\Мои рисунки\фран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637131" cy="440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 Неизвестному солдату в Индии</a:t>
            </a:r>
            <a:endParaRPr lang="ru-RU" sz="2400" dirty="0"/>
          </a:p>
        </p:txBody>
      </p:sp>
      <p:pic>
        <p:nvPicPr>
          <p:cNvPr id="16386" name="Picture 2" descr="C:\Documents and Settings\Директор\Мои документы\Мои рисунки\инд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251649" cy="543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 неизвестному солдату</a:t>
            </a:r>
            <a:br>
              <a:rPr lang="ru-RU" sz="2400" b="1" i="1" dirty="0" smtClean="0"/>
            </a:br>
            <a:r>
              <a:rPr lang="ru-RU" sz="2400" b="1" i="1" dirty="0" smtClean="0"/>
              <a:t>в Москве в Александровском саду</a:t>
            </a:r>
            <a:endParaRPr lang="ru-RU" sz="2400" b="1" i="1" dirty="0"/>
          </a:p>
        </p:txBody>
      </p:sp>
      <p:pic>
        <p:nvPicPr>
          <p:cNvPr id="2050" name="Picture 2" descr="C:\Documents and Settings\Директор\Мои документы\Мои рисунки\unknown_soldierмоск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70894"/>
            <a:ext cx="7005933" cy="525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 Неизвестному солдату в Бразилии</a:t>
            </a:r>
            <a:endParaRPr lang="ru-RU" sz="2400" dirty="0"/>
          </a:p>
        </p:txBody>
      </p:sp>
      <p:pic>
        <p:nvPicPr>
          <p:cNvPr id="17410" name="Picture 2" descr="C:\Documents and Settings\Директор\Мои документы\Мои рисунки\юразил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464828" cy="5598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 Неизвестному солдату в Италии</a:t>
            </a:r>
            <a:endParaRPr lang="ru-RU" sz="2400" dirty="0"/>
          </a:p>
        </p:txBody>
      </p:sp>
      <p:pic>
        <p:nvPicPr>
          <p:cNvPr id="18434" name="Picture 2" descr="C:\Documents and Settings\Директор\Мои документы\Мои рисунки\итал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46" y="1124744"/>
            <a:ext cx="7664470" cy="5354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1412776"/>
            <a:ext cx="2530624" cy="3874442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 Неизвестному солдату в Португалии</a:t>
            </a:r>
            <a:endParaRPr lang="ru-RU" sz="2400" dirty="0"/>
          </a:p>
        </p:txBody>
      </p:sp>
      <p:pic>
        <p:nvPicPr>
          <p:cNvPr id="19458" name="Picture 2" descr="C:\Documents and Settings\Директор\Мои документы\Мои рисунки\португал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3871603" cy="6483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Директор\Мои документы\Мои рисунки\моск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87753" cy="6140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Директор\Мои документы\Мои рисунки\москв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84908" cy="6138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1628800"/>
            <a:ext cx="2530624" cy="4032448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</a:t>
            </a:r>
            <a:br>
              <a:rPr lang="ru-RU" sz="2400" b="1" i="1" dirty="0" smtClean="0"/>
            </a:br>
            <a:r>
              <a:rPr lang="ru-RU" sz="2400" b="1" i="1" dirty="0" smtClean="0"/>
              <a:t> в п. Целина </a:t>
            </a:r>
            <a:endParaRPr lang="ru-RU" sz="2400" b="1" i="1" dirty="0"/>
          </a:p>
        </p:txBody>
      </p:sp>
      <p:pic>
        <p:nvPicPr>
          <p:cNvPr id="5122" name="Picture 2" descr="C:\Documents and Settings\Директор\Мои документы\Мои рисунки\e8dae524238b1c3b2fbdba0eeeb9ce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4246137" cy="6364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Директор\Мои документы\Мои рисунки\gfhjf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163751" cy="612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Директор\Мои документы\Мои рисунки\hjg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091743" cy="6068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 погибшим воинам в с. Журавлевка</a:t>
            </a:r>
            <a:endParaRPr lang="ru-RU" sz="2400" b="1" i="1" dirty="0"/>
          </a:p>
        </p:txBody>
      </p:sp>
      <p:pic>
        <p:nvPicPr>
          <p:cNvPr id="21506" name="Picture 2" descr="C:\Documents and Settings\Директор\Рабочий стол\SAM_3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4870"/>
            <a:ext cx="7560839" cy="5670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9 мая День Победы 2012 год</a:t>
            </a:r>
            <a:endParaRPr lang="ru-RU" sz="2400" b="1" i="1" dirty="0"/>
          </a:p>
        </p:txBody>
      </p:sp>
      <p:pic>
        <p:nvPicPr>
          <p:cNvPr id="22530" name="Picture 2" descr="C:\Documents and Settings\Директор\Рабочий стол\SAM_3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320812" cy="5490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83</Words>
  <Application>Microsoft Office PowerPoint</Application>
  <PresentationFormat>Экран (4:3)</PresentationFormat>
  <Paragraphs>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Памятник неизвестному солдату в Москве в Александровском саду</vt:lpstr>
      <vt:lpstr>Слайд 3</vt:lpstr>
      <vt:lpstr>Слайд 4</vt:lpstr>
      <vt:lpstr>Памятник  в п. Целина </vt:lpstr>
      <vt:lpstr>Слайд 6</vt:lpstr>
      <vt:lpstr>Слайд 7</vt:lpstr>
      <vt:lpstr>Памятник погибшим воинам в с. Журавлевка</vt:lpstr>
      <vt:lpstr>9 мая День Победы 2012 год</vt:lpstr>
      <vt:lpstr>Памятник Неизвестному солдату в Украине</vt:lpstr>
      <vt:lpstr>Памятник неизвестному солдату в Эстонии</vt:lpstr>
      <vt:lpstr>Памятник Неизвестному солдату в  Болгарии </vt:lpstr>
      <vt:lpstr>Памятник Неизвестному солдату в  Болгарии Пловдив</vt:lpstr>
      <vt:lpstr>Памятник советскому солдату в Берлине</vt:lpstr>
      <vt:lpstr>Памятник советскому солдату в Америке</vt:lpstr>
      <vt:lpstr>Памятник Неизвестному солдату в Великобритании</vt:lpstr>
      <vt:lpstr>Памятник Неизвестному солдату в Канаде</vt:lpstr>
      <vt:lpstr>Памятник Неизвестному солдату во Франции</vt:lpstr>
      <vt:lpstr>Памятник Неизвестному солдату в Индии</vt:lpstr>
      <vt:lpstr>Памятник Неизвестному солдату в Бразилии</vt:lpstr>
      <vt:lpstr>Памятник Неизвестному солдату в Италии</vt:lpstr>
      <vt:lpstr>Памятник Неизвестному солдату в Португалии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Valued Acer Customer</cp:lastModifiedBy>
  <cp:revision>17</cp:revision>
  <dcterms:created xsi:type="dcterms:W3CDTF">2014-12-02T15:40:45Z</dcterms:created>
  <dcterms:modified xsi:type="dcterms:W3CDTF">2014-12-02T17:34:01Z</dcterms:modified>
</cp:coreProperties>
</file>