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09C50-57AF-4F7F-8C94-75014826CCB0}" type="datetimeFigureOut">
              <a:rPr lang="ru-RU" smtClean="0"/>
              <a:pPr/>
              <a:t>10.03.2018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43E1F-F597-4711-9768-472470751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школа.jpg"/>
          <p:cNvPicPr>
            <a:picLocks noGrp="1" noChangeAspect="1" noChangeArrowheads="1"/>
          </p:cNvPicPr>
          <p:nvPr/>
        </p:nvPicPr>
        <p:blipFill>
          <a:blip r:embed="rId2" cstate="print"/>
          <a:srcRect l="2941"/>
          <a:stretch>
            <a:fillRect/>
          </a:stretch>
        </p:blipFill>
        <p:spPr bwMode="auto">
          <a:xfrm>
            <a:off x="0" y="0"/>
            <a:ext cx="9144000" cy="6021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784976" cy="1152128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latin typeface="Arial Narrow" pitchFamily="34" charset="0"/>
                <a:cs typeface="Times New Roman" pitchFamily="18" charset="0"/>
              </a:rPr>
              <a:t>Муниципальное бюджетное общеобразовательное учреждение Журавлевская средняя общеобразовательная школа № 17</a:t>
            </a:r>
            <a:br>
              <a:rPr lang="ru-RU" sz="2400" b="1" i="1" dirty="0" smtClean="0">
                <a:latin typeface="Arial Narrow" pitchFamily="34" charset="0"/>
                <a:cs typeface="Times New Roman" pitchFamily="18" charset="0"/>
              </a:rPr>
            </a:br>
            <a:r>
              <a:rPr lang="ru-RU" sz="2400" b="1" i="1" dirty="0" smtClean="0">
                <a:latin typeface="Arial Narrow" pitchFamily="34" charset="0"/>
                <a:cs typeface="Times New Roman" pitchFamily="18" charset="0"/>
              </a:rPr>
              <a:t>Музей боевой и трудовой славы</a:t>
            </a:r>
            <a:endParaRPr lang="ru-RU" sz="2400" b="1" i="1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805264"/>
            <a:ext cx="8352928" cy="1052736"/>
          </a:xfrm>
        </p:spPr>
        <p:txBody>
          <a:bodyPr>
            <a:normAutofit fontScale="92500" lnSpcReduction="20000"/>
          </a:bodyPr>
          <a:lstStyle/>
          <a:p>
            <a:endParaRPr lang="ru-RU" sz="2400" b="1" i="1" dirty="0" smtClean="0">
              <a:solidFill>
                <a:srgbClr val="002060"/>
              </a:solidFill>
              <a:latin typeface="Arial Narrow" pitchFamily="34" charset="0"/>
              <a:ea typeface="Cambria Math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Arial Narrow" pitchFamily="34" charset="0"/>
                <a:ea typeface="Cambria Math" pitchFamily="18" charset="0"/>
                <a:cs typeface="Times New Roman" pitchFamily="18" charset="0"/>
              </a:rPr>
              <a:t>Руководитель </a:t>
            </a:r>
            <a:r>
              <a:rPr lang="ru-RU" sz="2400" b="1" i="1" dirty="0" smtClean="0">
                <a:solidFill>
                  <a:schemeClr val="tx1"/>
                </a:solidFill>
                <a:latin typeface="Arial Narrow" pitchFamily="34" charset="0"/>
                <a:ea typeface="Cambria Math" pitchFamily="18" charset="0"/>
                <a:cs typeface="Times New Roman" pitchFamily="18" charset="0"/>
              </a:rPr>
              <a:t>музея: Авраменко А.В.</a:t>
            </a:r>
          </a:p>
          <a:p>
            <a:r>
              <a:rPr lang="ru-RU" sz="2400" b="1" i="1" dirty="0" smtClean="0">
                <a:solidFill>
                  <a:schemeClr val="tx1"/>
                </a:solidFill>
                <a:latin typeface="Arial Narrow" pitchFamily="34" charset="0"/>
                <a:ea typeface="Cambria Math" pitchFamily="18" charset="0"/>
                <a:cs typeface="Times New Roman" pitchFamily="18" charset="0"/>
              </a:rPr>
              <a:t>Участник: Подосинникова Дана</a:t>
            </a:r>
            <a:endParaRPr lang="ru-RU" sz="2400" b="1" i="1" dirty="0">
              <a:solidFill>
                <a:schemeClr val="tx1"/>
              </a:solidFill>
              <a:latin typeface="Arial Narrow" pitchFamily="34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Директор\Рабочий стол\Каска\DSC_0374_mh152016470388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0115" t="12041" r="8925"/>
          <a:stretch>
            <a:fillRect/>
          </a:stretch>
        </p:blipFill>
        <p:spPr bwMode="auto">
          <a:xfrm>
            <a:off x="-67970" y="1"/>
            <a:ext cx="921197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83264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	     «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Этот экспонат интересный, потому что это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– частица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истории нашей Ростовской области. Пролежала эта каска почти 70 лет в земле в долине реки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Миус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ставшей в 1941-1942 и в 1943 годах зоной кровопролитных боёв между советскими и немецкими войсками. 	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Каска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была обнаружена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участниками поискового отряда Ростовского областного клуба «Память» в 2013 году и передана в дар нашему школьному музею ростовским  краеведом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Шелободом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С.В.</a:t>
            </a:r>
            <a:r>
              <a:rPr lang="ru-RU" sz="34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ru-RU" sz="34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Жаль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что не узнать уже ни имени человека,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носившего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эту каску, ни того, как он погиб.  Одно можно утверждать: сегодня этой каске отведено самое почетное место в экспозиции музея. Эта каска напоминает о том, что мирным небом  над нами мы обязаны тем, кто ушел в бессмертие, а живая память о них нужна нам, живым.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51520" y="161792"/>
            <a:ext cx="8568952" cy="66018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«Этот экспонат интересный, потому что это – частица истории нашей Ростовской области. Пролежала эта каска почти 70 лет в земле в долине реки 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Миус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ставшей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1941-1942 и в 1943 годах зоной кровопролитных боёв между советскими и немецкими войсками.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24292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Бои здесь шли жесточайшие. Минные поля, километры колючей проволоки, укрепленные дзоты, поддержка артиллерии и авиации. Дважды наши войска, несмотря на тяжелые потери, пытались прорвать оборону врага. Немецкие рубежи были неприступны, в том числе из-за особенностей ландшафта на 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rgbClr val="24292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Миус-фронте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24292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Ключевые оборонительные сооружения располагались на высотах. С высоты 101,0 глазам противника открывался прекрасный вид на восток, откуда любые передвижения нашей армии видны как на ладони. 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dirty="0" smtClean="0">
                <a:solidFill>
                  <a:srgbClr val="24292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rgbClr val="24292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24292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Три года в этих местах немцы удерживали линию обороны протяженностью более 100 километров. Точно число солдат и офицеров, сложивших здесь головы, до сих пор неизвестно.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Каска была обнаружена участниками поискового отряда Ростовского областного клуба «Память» в 2013 году и передана в дар нашему школьному музею ростовским  краеведом 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Шелободом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С.В.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Этот шлем известен как СШ-40 по дате, когда планировалась передача его в войска. Первые образцы такого шлема были произведены в 1939г. Такой шлем получил индекс СШ-39 и главное его отличие от СШ-40 заключалось в том, что подшлемник (кольцевое 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подтулейное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устройство) крепился на трех заклепках. Крепление подшлемника на СШ-40 осуществлялось на шести заклепках, что несомненно было более надежно. 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годы войны выпускался металлургическими заводами «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Лысьвенский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металлургический завод»  и  «Красный Октябрь».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	</a:t>
            </a:r>
            <a:r>
              <a:rPr lang="ru-RU" sz="15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Масса стальной части шлема (без 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подтулейного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устройства) самого большого размера — 800 г.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Полная масса шлема — 1400 г.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Жаль, что не узнать уже ни имени человека, носившего эту каску, ни того, как он погиб.  Одно можно утверждать: сегодня этой каске отведено самое почетное место в экспозиции музея. Эта каска напоминает о том, что мирным небом  над нами мы обязаны тем, кто ушел в бессмертие, а живая память о них нужна нам, живым.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83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Муниципальное бюджетное общеобразовательное учреждение Журавлевская средняя общеобразовательная школа № 17 Музей боевой и трудовой славы</vt:lpstr>
      <vt:lpstr>Слайд 2</vt:lpstr>
      <vt:lpstr>Слайд 3</vt:lpstr>
      <vt:lpstr>Слайд 4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Valued Acer Customer</cp:lastModifiedBy>
  <cp:revision>28</cp:revision>
  <dcterms:created xsi:type="dcterms:W3CDTF">2018-03-09T12:18:49Z</dcterms:created>
  <dcterms:modified xsi:type="dcterms:W3CDTF">2018-03-10T19:35:08Z</dcterms:modified>
</cp:coreProperties>
</file>