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7" r:id="rId2"/>
    <p:sldId id="269" r:id="rId3"/>
    <p:sldId id="256" r:id="rId4"/>
    <p:sldId id="257" r:id="rId5"/>
    <p:sldId id="263" r:id="rId6"/>
    <p:sldId id="259" r:id="rId7"/>
    <p:sldId id="264" r:id="rId8"/>
    <p:sldId id="260" r:id="rId9"/>
    <p:sldId id="261" r:id="rId10"/>
    <p:sldId id="262" r:id="rId11"/>
    <p:sldId id="265" r:id="rId12"/>
    <p:sldId id="266" r:id="rId13"/>
    <p:sldId id="270" r:id="rId14"/>
    <p:sldId id="26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FDE7-E6B1-48F5-A1FF-9BABB38C16E7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18EFE-DFE4-4E95-8BC8-2DA41E09D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853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FDE7-E6B1-48F5-A1FF-9BABB38C16E7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18EFE-DFE4-4E95-8BC8-2DA41E09D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905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FDE7-E6B1-48F5-A1FF-9BABB38C16E7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18EFE-DFE4-4E95-8BC8-2DA41E09DDC3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04849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FDE7-E6B1-48F5-A1FF-9BABB38C16E7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18EFE-DFE4-4E95-8BC8-2DA41E09D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2038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FDE7-E6B1-48F5-A1FF-9BABB38C16E7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18EFE-DFE4-4E95-8BC8-2DA41E09DDC3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9357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FDE7-E6B1-48F5-A1FF-9BABB38C16E7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18EFE-DFE4-4E95-8BC8-2DA41E09D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5271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FDE7-E6B1-48F5-A1FF-9BABB38C16E7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18EFE-DFE4-4E95-8BC8-2DA41E09D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759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FDE7-E6B1-48F5-A1FF-9BABB38C16E7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18EFE-DFE4-4E95-8BC8-2DA41E09D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274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FDE7-E6B1-48F5-A1FF-9BABB38C16E7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18EFE-DFE4-4E95-8BC8-2DA41E09D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772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FDE7-E6B1-48F5-A1FF-9BABB38C16E7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18EFE-DFE4-4E95-8BC8-2DA41E09D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702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FDE7-E6B1-48F5-A1FF-9BABB38C16E7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18EFE-DFE4-4E95-8BC8-2DA41E09D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669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FDE7-E6B1-48F5-A1FF-9BABB38C16E7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18EFE-DFE4-4E95-8BC8-2DA41E09D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027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FDE7-E6B1-48F5-A1FF-9BABB38C16E7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18EFE-DFE4-4E95-8BC8-2DA41E09D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950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FDE7-E6B1-48F5-A1FF-9BABB38C16E7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18EFE-DFE4-4E95-8BC8-2DA41E09D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089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FDE7-E6B1-48F5-A1FF-9BABB38C16E7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18EFE-DFE4-4E95-8BC8-2DA41E09D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655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FDE7-E6B1-48F5-A1FF-9BABB38C16E7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18EFE-DFE4-4E95-8BC8-2DA41E09D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686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EFDE7-E6B1-48F5-A1FF-9BABB38C16E7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C618EFE-DFE4-4E95-8BC8-2DA41E09DD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800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8B917EA-E126-4322-B824-6562921598C1}"/>
              </a:ext>
            </a:extLst>
          </p:cNvPr>
          <p:cNvSpPr/>
          <p:nvPr/>
        </p:nvSpPr>
        <p:spPr>
          <a:xfrm>
            <a:off x="-300111" y="1504295"/>
            <a:ext cx="12492111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8000" b="1" cap="none" spc="0" dirty="0">
                <a:ln/>
                <a:solidFill>
                  <a:schemeClr val="accent4"/>
                </a:solidFill>
                <a:effectLst/>
              </a:rPr>
              <a:t>Презентация отряда ЮИД МБОУ ЖСОШ№17</a:t>
            </a:r>
          </a:p>
        </p:txBody>
      </p:sp>
    </p:spTree>
    <p:extLst>
      <p:ext uri="{BB962C8B-B14F-4D97-AF65-F5344CB8AC3E}">
        <p14:creationId xmlns:p14="http://schemas.microsoft.com/office/powerpoint/2010/main" val="2688226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B968451-2F34-4BB0-9395-BA3E211FD0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54" r="2205"/>
          <a:stretch/>
        </p:blipFill>
        <p:spPr>
          <a:xfrm>
            <a:off x="1589649" y="469279"/>
            <a:ext cx="8876714" cy="638872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B95FC93-15C1-453A-9AD5-B90D2D42A56B}"/>
              </a:ext>
            </a:extLst>
          </p:cNvPr>
          <p:cNvSpPr/>
          <p:nvPr/>
        </p:nvSpPr>
        <p:spPr>
          <a:xfrm>
            <a:off x="4127916" y="-236582"/>
            <a:ext cx="34578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Наш архив</a:t>
            </a:r>
          </a:p>
        </p:txBody>
      </p:sp>
    </p:spTree>
    <p:extLst>
      <p:ext uri="{BB962C8B-B14F-4D97-AF65-F5344CB8AC3E}">
        <p14:creationId xmlns:p14="http://schemas.microsoft.com/office/powerpoint/2010/main" val="765480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027B83A-9E48-4134-B221-4ED922C5F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56" y="2086984"/>
            <a:ext cx="5938019" cy="445656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19531B-AE9F-4202-A57E-9CFAB5325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981" y="2086984"/>
            <a:ext cx="5938019" cy="445656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EA5A094-312C-48F1-BF06-06359B79C89B}"/>
              </a:ext>
            </a:extLst>
          </p:cNvPr>
          <p:cNvSpPr/>
          <p:nvPr/>
        </p:nvSpPr>
        <p:spPr>
          <a:xfrm>
            <a:off x="1481119" y="233793"/>
            <a:ext cx="916411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События МБОУ ЖСОШ№17</a:t>
            </a:r>
          </a:p>
          <a:p>
            <a:pPr algn="ctr"/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ПОЛОУЧИЛИ НОВЫЙ АВТОБУС</a:t>
            </a:r>
          </a:p>
        </p:txBody>
      </p:sp>
    </p:spTree>
    <p:extLst>
      <p:ext uri="{BB962C8B-B14F-4D97-AF65-F5344CB8AC3E}">
        <p14:creationId xmlns:p14="http://schemas.microsoft.com/office/powerpoint/2010/main" val="2181904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F7E183-A67F-4DDA-BF5C-E07226AA4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436" y="1322362"/>
            <a:ext cx="5444197" cy="51698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E10735-52CF-44E7-A8E9-23A04D5DD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0633" y="1322361"/>
            <a:ext cx="6067865" cy="516987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04727FE-8CA1-4883-AD56-302D75B27D27}"/>
              </a:ext>
            </a:extLst>
          </p:cNvPr>
          <p:cNvSpPr/>
          <p:nvPr/>
        </p:nvSpPr>
        <p:spPr>
          <a:xfrm>
            <a:off x="275784" y="153797"/>
            <a:ext cx="116404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Профилактика ПДД в МБОУ СОШ№17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146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74DD505-027A-45DA-BEEC-34695A72A7AC}"/>
              </a:ext>
            </a:extLst>
          </p:cNvPr>
          <p:cNvSpPr/>
          <p:nvPr/>
        </p:nvSpPr>
        <p:spPr>
          <a:xfrm>
            <a:off x="-80531" y="2193612"/>
            <a:ext cx="1235306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Получаем ДДД изучаем ПДД!</a:t>
            </a:r>
          </a:p>
        </p:txBody>
      </p:sp>
    </p:spTree>
    <p:extLst>
      <p:ext uri="{BB962C8B-B14F-4D97-AF65-F5344CB8AC3E}">
        <p14:creationId xmlns:p14="http://schemas.microsoft.com/office/powerpoint/2010/main" val="942610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0066A9E-3818-4B8A-BF6E-C7D27CD7BCEB}"/>
              </a:ext>
            </a:extLst>
          </p:cNvPr>
          <p:cNvSpPr/>
          <p:nvPr/>
        </p:nvSpPr>
        <p:spPr>
          <a:xfrm>
            <a:off x="1224072" y="2228671"/>
            <a:ext cx="1039098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Спасибо за внимание! </a:t>
            </a:r>
          </a:p>
        </p:txBody>
      </p:sp>
    </p:spTree>
    <p:extLst>
      <p:ext uri="{BB962C8B-B14F-4D97-AF65-F5344CB8AC3E}">
        <p14:creationId xmlns:p14="http://schemas.microsoft.com/office/powerpoint/2010/main" val="312014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A2DFEB0-989E-4CBC-8E96-F8DC2B082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48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49276B3-551A-4BE4-B08F-3323B7FE16E2}"/>
              </a:ext>
            </a:extLst>
          </p:cNvPr>
          <p:cNvSpPr txBox="1"/>
          <p:nvPr/>
        </p:nvSpPr>
        <p:spPr>
          <a:xfrm>
            <a:off x="1420836" y="899220"/>
            <a:ext cx="8342142" cy="5724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600" b="1" dirty="0"/>
              <a:t>Отряд «</a:t>
            </a:r>
            <a:r>
              <a:rPr lang="ru-RU" sz="6600" b="1" dirty="0" err="1"/>
              <a:t>Светофорик</a:t>
            </a:r>
            <a:r>
              <a:rPr lang="ru-RU" sz="6600" b="1" dirty="0"/>
              <a:t>»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•	Командир отряда Тоцкая Александра </a:t>
            </a:r>
          </a:p>
          <a:p>
            <a:r>
              <a:rPr lang="ru-RU" dirty="0"/>
              <a:t>•	Богданова Александра </a:t>
            </a:r>
          </a:p>
          <a:p>
            <a:r>
              <a:rPr lang="ru-RU" dirty="0"/>
              <a:t>•	Иванова Альбина </a:t>
            </a:r>
          </a:p>
          <a:p>
            <a:r>
              <a:rPr lang="ru-RU" dirty="0"/>
              <a:t>•	Богданов Серёжа </a:t>
            </a:r>
          </a:p>
          <a:p>
            <a:r>
              <a:rPr lang="ru-RU" dirty="0"/>
              <a:t>•	Моисей Анастасия </a:t>
            </a:r>
          </a:p>
          <a:p>
            <a:r>
              <a:rPr lang="ru-RU" dirty="0"/>
              <a:t>•	Остапенко Александра </a:t>
            </a:r>
          </a:p>
          <a:p>
            <a:r>
              <a:rPr lang="ru-RU" dirty="0"/>
              <a:t>•	</a:t>
            </a:r>
            <a:r>
              <a:rPr lang="ru-RU" dirty="0" err="1"/>
              <a:t>Муштаев</a:t>
            </a:r>
            <a:r>
              <a:rPr lang="ru-RU" dirty="0"/>
              <a:t> Константин </a:t>
            </a:r>
          </a:p>
          <a:p>
            <a:r>
              <a:rPr lang="ru-RU" dirty="0"/>
              <a:t>•	</a:t>
            </a:r>
            <a:r>
              <a:rPr lang="ru-RU" dirty="0" err="1"/>
              <a:t>Мешкова</a:t>
            </a:r>
            <a:r>
              <a:rPr lang="ru-RU" dirty="0"/>
              <a:t> Вероника</a:t>
            </a:r>
          </a:p>
          <a:p>
            <a:r>
              <a:rPr lang="ru-RU" dirty="0"/>
              <a:t>•	Козырева Полина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ru-RU" dirty="0"/>
              <a:t> </a:t>
            </a:r>
            <a:r>
              <a:rPr lang="en-US" dirty="0"/>
              <a:t> </a:t>
            </a:r>
            <a:r>
              <a:rPr lang="ru-RU" dirty="0"/>
              <a:t>Овчаренко Софья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3294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EED58ED-DF57-4573-A99F-A0F790B9F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258" y="959179"/>
            <a:ext cx="8201465" cy="607466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50D3CE-F870-4AE2-94E5-BE462B71280E}"/>
              </a:ext>
            </a:extLst>
          </p:cNvPr>
          <p:cNvSpPr/>
          <p:nvPr/>
        </p:nvSpPr>
        <p:spPr>
          <a:xfrm>
            <a:off x="3202816" y="252271"/>
            <a:ext cx="4876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Наша эмблема</a:t>
            </a:r>
          </a:p>
        </p:txBody>
      </p:sp>
    </p:spTree>
    <p:extLst>
      <p:ext uri="{BB962C8B-B14F-4D97-AF65-F5344CB8AC3E}">
        <p14:creationId xmlns:p14="http://schemas.microsoft.com/office/powerpoint/2010/main" val="3354815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2FD0309-7996-4169-925C-1E9E102A18B1}"/>
              </a:ext>
            </a:extLst>
          </p:cNvPr>
          <p:cNvSpPr txBox="1"/>
          <p:nvPr/>
        </p:nvSpPr>
        <p:spPr>
          <a:xfrm>
            <a:off x="3516923" y="168812"/>
            <a:ext cx="6907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4A00831-81FF-4491-BC18-E34E3924A6C4}"/>
              </a:ext>
            </a:extLst>
          </p:cNvPr>
          <p:cNvSpPr/>
          <p:nvPr/>
        </p:nvSpPr>
        <p:spPr>
          <a:xfrm>
            <a:off x="4163305" y="-77760"/>
            <a:ext cx="35605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Наш отряд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770621-0761-4396-BD61-C73740924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612" y="845570"/>
            <a:ext cx="9720775" cy="567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669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55FA6B7-9742-45A6-B264-299A993A3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" y="773723"/>
            <a:ext cx="11155679" cy="615461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954C11B-7704-4654-A787-4F1DDA69130D}"/>
              </a:ext>
            </a:extLst>
          </p:cNvPr>
          <p:cNvSpPr/>
          <p:nvPr/>
        </p:nvSpPr>
        <p:spPr>
          <a:xfrm>
            <a:off x="15794" y="0"/>
            <a:ext cx="1226810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Дорожные знаки - наши лучшие друзья </a:t>
            </a:r>
            <a:endParaRPr lang="ru-RU" sz="4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98269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532EA39-FBA2-488F-9063-740753E1E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182" y="1038152"/>
            <a:ext cx="10803988" cy="558938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7D7764D-1224-4446-AE4F-4D8C55EA7425}"/>
              </a:ext>
            </a:extLst>
          </p:cNvPr>
          <p:cNvSpPr/>
          <p:nvPr/>
        </p:nvSpPr>
        <p:spPr>
          <a:xfrm>
            <a:off x="2388029" y="-149607"/>
            <a:ext cx="72312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>
                <a:ln/>
                <a:solidFill>
                  <a:schemeClr val="accent4"/>
                </a:solidFill>
                <a:effectLst/>
              </a:rPr>
              <a:t>ЮИД всем нам пример</a:t>
            </a:r>
          </a:p>
        </p:txBody>
      </p:sp>
    </p:spTree>
    <p:extLst>
      <p:ext uri="{BB962C8B-B14F-4D97-AF65-F5344CB8AC3E}">
        <p14:creationId xmlns:p14="http://schemas.microsoft.com/office/powerpoint/2010/main" val="1681502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5B4145A-898C-4940-BB22-3A0E7C23BA8B}"/>
              </a:ext>
            </a:extLst>
          </p:cNvPr>
          <p:cNvSpPr/>
          <p:nvPr/>
        </p:nvSpPr>
        <p:spPr>
          <a:xfrm>
            <a:off x="3216892" y="-177742"/>
            <a:ext cx="53080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Пропаганда ПДД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782A3F-0074-49B2-9904-64B7833CA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480" y="745588"/>
            <a:ext cx="64289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39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7EE397D-E373-41E6-BFBB-B3A2681E2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97280"/>
            <a:ext cx="9144000" cy="576072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6F0F150-5EB5-4CF7-A35A-151C887EF6F1}"/>
              </a:ext>
            </a:extLst>
          </p:cNvPr>
          <p:cNvSpPr/>
          <p:nvPr/>
        </p:nvSpPr>
        <p:spPr>
          <a:xfrm>
            <a:off x="389149" y="173950"/>
            <a:ext cx="114137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Читаем нашу любимую газету «ДДД»</a:t>
            </a:r>
            <a:endParaRPr lang="ru-RU" sz="48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3973406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303</TotalTime>
  <Words>101</Words>
  <Application>Microsoft Office PowerPoint</Application>
  <PresentationFormat>Широкоэкранный</PresentationFormat>
  <Paragraphs>26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Рашитов Сердар</dc:creator>
  <cp:lastModifiedBy>Рашитов Сердар</cp:lastModifiedBy>
  <cp:revision>19</cp:revision>
  <dcterms:created xsi:type="dcterms:W3CDTF">2021-03-30T17:38:48Z</dcterms:created>
  <dcterms:modified xsi:type="dcterms:W3CDTF">2021-04-04T17:09:21Z</dcterms:modified>
</cp:coreProperties>
</file>