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8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428604"/>
            <a:ext cx="6929486" cy="150019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Муниципальное бюджетное дошкольное образовательное учреждение  Починковский детский сад № 2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428868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ПРЕЗЕНТАЦИЯ СНЕЖНОГО ГОРОДКА ЭКОЛЯТ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6143636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cademic M54" pitchFamily="2" charset="0"/>
              </a:rPr>
              <a:t>Зимой в «снежном городке </a:t>
            </a:r>
            <a:r>
              <a:rPr lang="ru-RU" sz="2000" dirty="0" err="1" smtClean="0">
                <a:latin typeface="Academic M54" pitchFamily="2" charset="0"/>
              </a:rPr>
              <a:t>Эколят</a:t>
            </a:r>
            <a:r>
              <a:rPr lang="ru-RU" sz="2000" dirty="0" smtClean="0">
                <a:latin typeface="Academic M54" pitchFamily="2" charset="0"/>
              </a:rPr>
              <a:t>» открылась «птичья столовая»,</a:t>
            </a:r>
            <a:r>
              <a:rPr lang="en-US" sz="2000" dirty="0" smtClean="0">
                <a:latin typeface="Academic M54" pitchFamily="2" charset="0"/>
              </a:rPr>
              <a:t>??</a:t>
            </a:r>
            <a:r>
              <a:rPr lang="ru-RU" sz="2000" dirty="0" smtClean="0">
                <a:latin typeface="Academic M54" pitchFamily="2" charset="0"/>
              </a:rPr>
              <a:t>,которая поможет нашим пернатым друзьям пережить суровую, снежную зиму.  За этим строго следит самая серьёзная из </a:t>
            </a:r>
            <a:r>
              <a:rPr lang="ru-RU" sz="2000" dirty="0" err="1" smtClean="0">
                <a:latin typeface="Academic M54" pitchFamily="2" charset="0"/>
              </a:rPr>
              <a:t>эколят</a:t>
            </a:r>
            <a:r>
              <a:rPr lang="ru-RU" sz="2000" dirty="0" smtClean="0">
                <a:latin typeface="Academic M54" pitchFamily="2" charset="0"/>
              </a:rPr>
              <a:t> – Умница.</a:t>
            </a:r>
            <a:endParaRPr lang="ru-RU" sz="2000" dirty="0">
              <a:latin typeface="Academic M54" pitchFamily="2" charset="0"/>
            </a:endParaRPr>
          </a:p>
        </p:txBody>
      </p:sp>
      <p:pic>
        <p:nvPicPr>
          <p:cNvPr id="5" name="Содержимое 4" descr="IMG-81d723014f3d3fed0a956c5d662b9341-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00378" cy="4000504"/>
          </a:xfrm>
        </p:spPr>
      </p:pic>
      <p:pic>
        <p:nvPicPr>
          <p:cNvPr id="6" name="Содержимое 5" descr="IMG-f251ccedc754ed2e897bea62cc0001d5-V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929322" y="2571763"/>
            <a:ext cx="3214678" cy="4286237"/>
          </a:xfrm>
        </p:spPr>
      </p:pic>
      <p:pic>
        <p:nvPicPr>
          <p:cNvPr id="7" name="Содержимое 7" descr="IMG-09864a00e705f02d1cd03a0e1057126c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428736"/>
            <a:ext cx="3107529" cy="4143372"/>
          </a:xfrm>
          <a:prstGeom prst="rect">
            <a:avLst/>
          </a:prstGeom>
        </p:spPr>
      </p:pic>
      <p:pic>
        <p:nvPicPr>
          <p:cNvPr id="8" name="Содержимое 4" descr="IMG-36122ec23a320a878b23f26337f24e74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743316"/>
            <a:ext cx="2336013" cy="3114684"/>
          </a:xfrm>
          <a:prstGeom prst="rect">
            <a:avLst/>
          </a:prstGeom>
        </p:spPr>
      </p:pic>
      <p:pic>
        <p:nvPicPr>
          <p:cNvPr id="9" name="Содержимое 4" descr="slide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5572116"/>
            <a:ext cx="1716747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efd870b913bc25b9fc81eb7ff94811e-V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643188"/>
            <a:ext cx="3160713" cy="4214812"/>
          </a:xfrm>
        </p:spPr>
      </p:pic>
      <p:pic>
        <p:nvPicPr>
          <p:cNvPr id="8" name="Содержимое 4" descr="IMG-03ddc0daa28539890d2f3075b348d89e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4" y="2571752"/>
            <a:ext cx="3214686" cy="4286248"/>
          </a:xfrm>
          <a:prstGeom prst="rect">
            <a:avLst/>
          </a:prstGeom>
        </p:spPr>
      </p:pic>
      <p:pic>
        <p:nvPicPr>
          <p:cNvPr id="9" name="Содержимое 4" descr="IMG-9b852f0656e859655d864cffed90030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000504"/>
            <a:ext cx="3333773" cy="2500330"/>
          </a:xfrm>
          <a:prstGeom prst="rect">
            <a:avLst/>
          </a:prstGeom>
        </p:spPr>
      </p:pic>
      <p:pic>
        <p:nvPicPr>
          <p:cNvPr id="10" name="Содержимое 5" descr="993922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85728"/>
            <a:ext cx="2067517" cy="22860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00232" y="0"/>
            <a:ext cx="714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cademic M54" pitchFamily="2" charset="0"/>
              </a:rPr>
              <a:t>На территории снежного городка </a:t>
            </a:r>
            <a:r>
              <a:rPr lang="ru-RU" dirty="0" err="1" smtClean="0">
                <a:latin typeface="Academic M54" pitchFamily="2" charset="0"/>
              </a:rPr>
              <a:t>Эколят</a:t>
            </a:r>
            <a:r>
              <a:rPr lang="ru-RU" dirty="0" smtClean="0">
                <a:latin typeface="Academic M54" pitchFamily="2" charset="0"/>
              </a:rPr>
              <a:t> вместе с Елочкой, Шалуном и Тихоней можно побегать по лабиринтам, посоревноваться в меткости и ловкости, </a:t>
            </a:r>
          </a:p>
          <a:p>
            <a:pPr algn="ctr"/>
            <a:r>
              <a:rPr lang="ru-RU" dirty="0" smtClean="0">
                <a:latin typeface="Academic M54" pitchFamily="2" charset="0"/>
              </a:rPr>
              <a:t>а также понаблюдать за природой вокруг</a:t>
            </a:r>
            <a:endParaRPr lang="ru-RU" dirty="0">
              <a:latin typeface="Academic M54" pitchFamily="2" charset="0"/>
            </a:endParaRPr>
          </a:p>
        </p:txBody>
      </p:sp>
      <p:pic>
        <p:nvPicPr>
          <p:cNvPr id="7" name="Содержимое 6" descr="IMG-ea471def427ae4a88edf42b08497c152-V.jpg"/>
          <p:cNvPicPr>
            <a:picLocks noGrp="1" noChangeAspect="1"/>
          </p:cNvPicPr>
          <p:nvPr>
            <p:ph sz="quarter" idx="4294967295"/>
          </p:nvPr>
        </p:nvPicPr>
        <p:blipFill>
          <a:blip r:embed="rId6"/>
          <a:stretch>
            <a:fillRect/>
          </a:stretch>
        </p:blipFill>
        <p:spPr>
          <a:xfrm>
            <a:off x="2214546" y="1571612"/>
            <a:ext cx="3657600" cy="2743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aa8f012dd378fb7b0be5f221a41bc86e-V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2952750"/>
            <a:ext cx="2714625" cy="3619500"/>
          </a:xfrm>
        </p:spPr>
      </p:pic>
      <p:pic>
        <p:nvPicPr>
          <p:cNvPr id="6" name="Содержимое 5" descr="IMG-1e27798bb807a5ad574d5cb2e5e2f77a-V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3000364" y="1714488"/>
            <a:ext cx="3214687" cy="4286250"/>
          </a:xfrm>
        </p:spPr>
      </p:pic>
      <p:pic>
        <p:nvPicPr>
          <p:cNvPr id="7" name="Содержимое 5" descr="IMG-e5620f3373f1a6570966fc91f777f67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7250" y="3214686"/>
            <a:ext cx="2546750" cy="3395666"/>
          </a:xfrm>
          <a:prstGeom prst="rect">
            <a:avLst/>
          </a:prstGeom>
        </p:spPr>
      </p:pic>
      <p:pic>
        <p:nvPicPr>
          <p:cNvPr id="8" name="Содержимое 4" descr="hello_html_197ce0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93595" cy="26146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00232" y="285728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cademic M54" pitchFamily="2" charset="0"/>
              </a:rPr>
              <a:t>Самым озорным является Шалун, одетый в жёлтую шапочку. К своей яркой шапочке он подобрал синие башмачки, перчатки и шарфик. Шалун постоянно мелькает то тут, то там.</a:t>
            </a:r>
            <a:endParaRPr lang="ru-RU" dirty="0">
              <a:latin typeface="Academic M5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9d6eac3489e7bb08bf06e3e8f8c392b7-V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857884" y="714356"/>
            <a:ext cx="3071802" cy="2303852"/>
          </a:xfrm>
        </p:spPr>
      </p:pic>
      <p:pic>
        <p:nvPicPr>
          <p:cNvPr id="6" name="Содержимое 5" descr="IMG-52bd5ece4a60259c7e6993b3db86bc54-V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215074" y="3238500"/>
            <a:ext cx="2714625" cy="3619500"/>
          </a:xfrm>
        </p:spPr>
      </p:pic>
      <p:pic>
        <p:nvPicPr>
          <p:cNvPr id="7" name="Содержимое 5" descr="IMG-9f0d71aa668c4d3dd1c3f2ead8fb4fc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2747584" cy="3571876"/>
          </a:xfrm>
          <a:prstGeom prst="rect">
            <a:avLst/>
          </a:prstGeom>
        </p:spPr>
      </p:pic>
      <p:pic>
        <p:nvPicPr>
          <p:cNvPr id="8" name="Содержимое 4" descr="IMG-696f7f764be230861cbadadc402798ba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214686"/>
            <a:ext cx="2732485" cy="3643314"/>
          </a:xfrm>
          <a:prstGeom prst="rect">
            <a:avLst/>
          </a:prstGeom>
        </p:spPr>
      </p:pic>
      <p:pic>
        <p:nvPicPr>
          <p:cNvPr id="9" name="Содержимое 4" descr="hello_html_197ce0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4290"/>
            <a:ext cx="1707349" cy="23574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85852" y="857232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cademic M54" pitchFamily="2" charset="0"/>
              </a:rPr>
              <a:t>Самым озорным является Шалун, одетый в жёлтую шапочку. он постоянно мелькает то тут, то там. шалун любит прыгать и играть, поэтому он отвечает за соревнования</a:t>
            </a:r>
            <a:endParaRPr lang="ru-RU" dirty="0">
              <a:latin typeface="Academic M5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fded606e84e1ad62c575074b2d372aa2-V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037263" y="2500313"/>
            <a:ext cx="3106737" cy="4143375"/>
          </a:xfrm>
        </p:spPr>
      </p:pic>
      <p:pic>
        <p:nvPicPr>
          <p:cNvPr id="8" name="Содержимое 4" descr="IMG-31a2f908bd13d3b0ee60013993d04b25-V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3357554" y="928670"/>
            <a:ext cx="3071812" cy="4095750"/>
          </a:xfrm>
        </p:spPr>
      </p:pic>
      <p:pic>
        <p:nvPicPr>
          <p:cNvPr id="9" name="Содержимое 7" descr="IMG-e1b62072a70bbad86942ee98b1377a81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71744"/>
            <a:ext cx="3053951" cy="4071934"/>
          </a:xfrm>
          <a:prstGeom prst="rect">
            <a:avLst/>
          </a:prstGeom>
        </p:spPr>
      </p:pic>
      <p:pic>
        <p:nvPicPr>
          <p:cNvPr id="7" name="Содержимое 5" descr="c97949e4-d320-4088-89e6-e0a546ce1fd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072074"/>
            <a:ext cx="2571768" cy="14448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00298" y="428604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Мы зиму ждали не напрасно:</a:t>
            </a:r>
            <a:br>
              <a:rPr lang="ru-RU" b="1" dirty="0" smtClean="0"/>
            </a:br>
            <a:r>
              <a:rPr lang="ru-RU" b="1" dirty="0" smtClean="0"/>
              <a:t>Морозным днем под небом ясным</a:t>
            </a:r>
            <a:br>
              <a:rPr lang="ru-RU" b="1" dirty="0" smtClean="0"/>
            </a:br>
            <a:r>
              <a:rPr lang="ru-RU" b="1" dirty="0" smtClean="0"/>
              <a:t>Все будущие чемпионы</a:t>
            </a:r>
            <a:br>
              <a:rPr lang="ru-RU" b="1" dirty="0" smtClean="0"/>
            </a:br>
            <a:r>
              <a:rPr lang="ru-RU" b="1" dirty="0" smtClean="0"/>
              <a:t>Торопятся на стадионы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508d7699b334c6299bcc215d43f2679c-V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929190" y="3786190"/>
            <a:ext cx="3657600" cy="2743200"/>
          </a:xfrm>
        </p:spPr>
      </p:pic>
      <p:pic>
        <p:nvPicPr>
          <p:cNvPr id="9" name="Содержимое 4" descr="IMG-40fd2b3a253d6eca713eb150bc90fbd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43314"/>
            <a:ext cx="3657600" cy="2743200"/>
          </a:xfrm>
          <a:prstGeom prst="rect">
            <a:avLst/>
          </a:prstGeom>
        </p:spPr>
      </p:pic>
      <p:pic>
        <p:nvPicPr>
          <p:cNvPr id="10" name="Содержимое 5" descr="IMG-545b366f979972bbba1ad194429156ae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57166"/>
            <a:ext cx="3657600" cy="2743200"/>
          </a:xfrm>
          <a:prstGeom prst="rect">
            <a:avLst/>
          </a:prstGeom>
        </p:spPr>
      </p:pic>
      <p:pic>
        <p:nvPicPr>
          <p:cNvPr id="11" name="Содержимое 5" descr="IMG-70565776c604378368494a37d0fa9af8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85728"/>
            <a:ext cx="3657600" cy="2743200"/>
          </a:xfrm>
          <a:prstGeom prst="rect">
            <a:avLst/>
          </a:prstGeom>
        </p:spPr>
      </p:pic>
      <p:pic>
        <p:nvPicPr>
          <p:cNvPr id="7" name="Содержимое 5" descr="c97949e4-d320-4088-89e6-e0a546ce1fd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2643182"/>
            <a:ext cx="2714644" cy="15251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14546" y="6072206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Флажки видны на склонах снова-</a:t>
            </a:r>
            <a:br>
              <a:rPr lang="ru-RU" b="1" dirty="0" smtClean="0"/>
            </a:br>
            <a:r>
              <a:rPr lang="ru-RU" b="1" dirty="0" smtClean="0"/>
              <a:t>К соревнованьям все готово.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e546696f6c9dc627897b5ff685c43fad-V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358246" cy="6375844"/>
          </a:xfrm>
        </p:spPr>
      </p:pic>
      <p:sp>
        <p:nvSpPr>
          <p:cNvPr id="4" name="Прямоугольник 3"/>
          <p:cNvSpPr/>
          <p:nvPr/>
        </p:nvSpPr>
        <p:spPr>
          <a:xfrm>
            <a:off x="2571736" y="928670"/>
            <a:ext cx="357188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Мы дружные ребята,</a:t>
            </a:r>
            <a:br>
              <a:rPr lang="ru-RU" b="1" dirty="0" smtClean="0"/>
            </a:br>
            <a:r>
              <a:rPr lang="ru-RU" b="1" dirty="0" smtClean="0"/>
              <a:t>Пришли мы в детский сад,</a:t>
            </a:r>
            <a:br>
              <a:rPr lang="ru-RU" b="1" dirty="0" smtClean="0"/>
            </a:br>
            <a:r>
              <a:rPr lang="ru-RU" b="1" dirty="0" smtClean="0"/>
              <a:t>И каждый физкультурой</a:t>
            </a:r>
            <a:br>
              <a:rPr lang="ru-RU" b="1" dirty="0" smtClean="0"/>
            </a:br>
            <a:r>
              <a:rPr lang="ru-RU" b="1" dirty="0" smtClean="0"/>
              <a:t>Заняться очень рад!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156</Words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Муниципальное бюджетное дошкольное образовательное учреждение  Починковский детский сад № 2</vt:lpstr>
      <vt:lpstr>Зимой в «снежном городке Эколят» открылась «птичья столовая»,??,которая поможет нашим пернатым друзьям пережить суровую, снежную зиму.  За этим строго следит самая серьёзная из эколят – Умница.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Починковский детский сад № 2</dc:title>
  <dc:creator>sad</dc:creator>
  <cp:lastModifiedBy>sad</cp:lastModifiedBy>
  <cp:revision>11</cp:revision>
  <dcterms:created xsi:type="dcterms:W3CDTF">2022-01-19T18:23:38Z</dcterms:created>
  <dcterms:modified xsi:type="dcterms:W3CDTF">2022-02-24T12:04:05Z</dcterms:modified>
</cp:coreProperties>
</file>