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66" r:id="rId4"/>
    <p:sldId id="257" r:id="rId5"/>
    <p:sldId id="267" r:id="rId6"/>
    <p:sldId id="263" r:id="rId7"/>
    <p:sldId id="265" r:id="rId8"/>
    <p:sldId id="268" r:id="rId9"/>
    <p:sldId id="259" r:id="rId10"/>
    <p:sldId id="269" r:id="rId11"/>
    <p:sldId id="271" r:id="rId12"/>
    <p:sldId id="272" r:id="rId13"/>
    <p:sldId id="273" r:id="rId14"/>
    <p:sldId id="262" r:id="rId15"/>
    <p:sldId id="264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396" autoAdjust="0"/>
  </p:normalViewPr>
  <p:slideViewPr>
    <p:cSldViewPr>
      <p:cViewPr>
        <p:scale>
          <a:sx n="90" d="100"/>
          <a:sy n="90" d="100"/>
        </p:scale>
        <p:origin x="-140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2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234BD-1085-4FAE-8C71-189A90EF8439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041324-2970-45C1-87C9-3FD8935C637F}">
      <dgm:prSet phldrT="[Текст]" custT="1"/>
      <dgm:spPr/>
      <dgm:t>
        <a:bodyPr/>
        <a:lstStyle/>
        <a:p>
          <a:r>
            <a:rPr lang="ru-RU" sz="1800" b="1" dirty="0" smtClean="0"/>
            <a:t>Организационно-правовая форма Организации</a:t>
          </a:r>
          <a:endParaRPr lang="ru-RU" sz="1800" b="1" dirty="0"/>
        </a:p>
      </dgm:t>
    </dgm:pt>
    <dgm:pt modelId="{960F8F30-26F0-4C3D-8682-51D5BD351646}" type="parTrans" cxnId="{3BA7E7B7-4239-4355-9E00-93742952DDBD}">
      <dgm:prSet/>
      <dgm:spPr/>
      <dgm:t>
        <a:bodyPr/>
        <a:lstStyle/>
        <a:p>
          <a:endParaRPr lang="ru-RU"/>
        </a:p>
      </dgm:t>
    </dgm:pt>
    <dgm:pt modelId="{5A512EC0-AA92-4D2B-A427-4DECEA06A524}" type="sibTrans" cxnId="{3BA7E7B7-4239-4355-9E00-93742952DDBD}">
      <dgm:prSet/>
      <dgm:spPr/>
      <dgm:t>
        <a:bodyPr/>
        <a:lstStyle/>
        <a:p>
          <a:endParaRPr lang="ru-RU"/>
        </a:p>
      </dgm:t>
    </dgm:pt>
    <dgm:pt modelId="{F6B6F7DD-A86D-4D43-ADA2-7142EECEED11}">
      <dgm:prSet phldrT="[Текст]" custT="1"/>
      <dgm:spPr/>
      <dgm:t>
        <a:bodyPr/>
        <a:lstStyle/>
        <a:p>
          <a:r>
            <a:rPr lang="ru-RU" sz="1800" b="1" dirty="0" smtClean="0"/>
            <a:t>бюджетное учреждение</a:t>
          </a:r>
          <a:endParaRPr lang="ru-RU" sz="1800" b="1" dirty="0"/>
        </a:p>
      </dgm:t>
    </dgm:pt>
    <dgm:pt modelId="{5BE1FA58-4A19-4655-9916-B183B4BB4005}" type="parTrans" cxnId="{CCAE7032-A302-4A63-ACAF-E080BCF8AA2C}">
      <dgm:prSet/>
      <dgm:spPr/>
      <dgm:t>
        <a:bodyPr/>
        <a:lstStyle/>
        <a:p>
          <a:endParaRPr lang="ru-RU"/>
        </a:p>
      </dgm:t>
    </dgm:pt>
    <dgm:pt modelId="{F25EE568-2514-43E7-A2E2-EE6B76246C84}" type="sibTrans" cxnId="{CCAE7032-A302-4A63-ACAF-E080BCF8AA2C}">
      <dgm:prSet/>
      <dgm:spPr/>
      <dgm:t>
        <a:bodyPr/>
        <a:lstStyle/>
        <a:p>
          <a:endParaRPr lang="ru-RU"/>
        </a:p>
      </dgm:t>
    </dgm:pt>
    <dgm:pt modelId="{BA6F7B05-E83E-42E8-9F36-AD969F5CA4A5}">
      <dgm:prSet phldrT="[Текст]" custT="1"/>
      <dgm:spPr/>
      <dgm:t>
        <a:bodyPr/>
        <a:lstStyle/>
        <a:p>
          <a:r>
            <a:rPr lang="ru-RU" sz="1800" b="1" dirty="0" smtClean="0"/>
            <a:t>Тип Организации</a:t>
          </a:r>
          <a:endParaRPr lang="ru-RU" sz="1800" b="1" dirty="0"/>
        </a:p>
      </dgm:t>
    </dgm:pt>
    <dgm:pt modelId="{439241B5-13D7-4642-860D-D9F3B3532AA0}" type="parTrans" cxnId="{62B83B23-A5F7-4E67-B06D-355193752581}">
      <dgm:prSet/>
      <dgm:spPr/>
      <dgm:t>
        <a:bodyPr/>
        <a:lstStyle/>
        <a:p>
          <a:endParaRPr lang="ru-RU"/>
        </a:p>
      </dgm:t>
    </dgm:pt>
    <dgm:pt modelId="{CFCDC502-87FB-4912-BBD3-EFA280CBAB7B}" type="sibTrans" cxnId="{62B83B23-A5F7-4E67-B06D-355193752581}">
      <dgm:prSet/>
      <dgm:spPr/>
      <dgm:t>
        <a:bodyPr/>
        <a:lstStyle/>
        <a:p>
          <a:endParaRPr lang="ru-RU"/>
        </a:p>
      </dgm:t>
    </dgm:pt>
    <dgm:pt modelId="{D66A5E6F-B3F0-4543-B146-86E76613D269}">
      <dgm:prSet phldrT="[Текст]" custT="1"/>
      <dgm:spPr/>
      <dgm:t>
        <a:bodyPr/>
        <a:lstStyle/>
        <a:p>
          <a:r>
            <a:rPr lang="ru-RU" sz="1800" b="1" dirty="0" smtClean="0"/>
            <a:t>Образовательная организация</a:t>
          </a:r>
          <a:endParaRPr lang="ru-RU" sz="1800" b="1" dirty="0"/>
        </a:p>
      </dgm:t>
    </dgm:pt>
    <dgm:pt modelId="{6A5E9F71-7367-4D5E-8037-65A1C8E1272C}" type="parTrans" cxnId="{6E8124DC-88BC-4ADE-8B4D-7344628F5319}">
      <dgm:prSet/>
      <dgm:spPr/>
      <dgm:t>
        <a:bodyPr/>
        <a:lstStyle/>
        <a:p>
          <a:endParaRPr lang="ru-RU"/>
        </a:p>
      </dgm:t>
    </dgm:pt>
    <dgm:pt modelId="{7E92CF34-5677-4CAE-8676-B688D6F200F4}" type="sibTrans" cxnId="{6E8124DC-88BC-4ADE-8B4D-7344628F5319}">
      <dgm:prSet/>
      <dgm:spPr/>
      <dgm:t>
        <a:bodyPr/>
        <a:lstStyle/>
        <a:p>
          <a:endParaRPr lang="ru-RU"/>
        </a:p>
      </dgm:t>
    </dgm:pt>
    <dgm:pt modelId="{C1C62459-0719-4631-91CE-55BE13CEDC91}">
      <dgm:prSet phldrT="[Текст]" custT="1"/>
      <dgm:spPr/>
      <dgm:t>
        <a:bodyPr/>
        <a:lstStyle/>
        <a:p>
          <a:r>
            <a:rPr lang="ru-RU" sz="1800" b="1" dirty="0" smtClean="0"/>
            <a:t>Основная цель деятельности Организации</a:t>
          </a:r>
        </a:p>
      </dgm:t>
    </dgm:pt>
    <dgm:pt modelId="{1EAE1015-B443-4093-B2D4-EE0A6B7DBF1B}" type="parTrans" cxnId="{E141686D-92AE-4FF6-9FCB-BE06C6736451}">
      <dgm:prSet/>
      <dgm:spPr/>
      <dgm:t>
        <a:bodyPr/>
        <a:lstStyle/>
        <a:p>
          <a:endParaRPr lang="ru-RU"/>
        </a:p>
      </dgm:t>
    </dgm:pt>
    <dgm:pt modelId="{2C074040-DC1A-4651-B9A6-63C1F4B702CA}" type="sibTrans" cxnId="{E141686D-92AE-4FF6-9FCB-BE06C6736451}">
      <dgm:prSet/>
      <dgm:spPr/>
      <dgm:t>
        <a:bodyPr/>
        <a:lstStyle/>
        <a:p>
          <a:endParaRPr lang="ru-RU"/>
        </a:p>
      </dgm:t>
    </dgm:pt>
    <dgm:pt modelId="{237A5051-E2C6-43FC-B577-319C7E540920}">
      <dgm:prSet phldrT="[Текст]" custT="1"/>
      <dgm:spPr/>
      <dgm:t>
        <a:bodyPr/>
        <a:lstStyle/>
        <a:p>
          <a:r>
            <a:rPr lang="ru-RU" sz="1800" b="1" dirty="0" smtClean="0"/>
            <a:t>Образовательная деятельность по программам дошкольного образования, присмотр и уход за детьми </a:t>
          </a:r>
          <a:endParaRPr lang="ru-RU" sz="1800" b="1" dirty="0"/>
        </a:p>
      </dgm:t>
    </dgm:pt>
    <dgm:pt modelId="{11066202-9649-4F0F-9E1B-938004D49368}" type="parTrans" cxnId="{50A07D48-B49D-4ADE-B126-62A675309B42}">
      <dgm:prSet/>
      <dgm:spPr/>
      <dgm:t>
        <a:bodyPr/>
        <a:lstStyle/>
        <a:p>
          <a:endParaRPr lang="ru-RU"/>
        </a:p>
      </dgm:t>
    </dgm:pt>
    <dgm:pt modelId="{B91BAB9A-E00A-4BB0-885B-AC754F6C6742}" type="sibTrans" cxnId="{50A07D48-B49D-4ADE-B126-62A675309B42}">
      <dgm:prSet/>
      <dgm:spPr/>
      <dgm:t>
        <a:bodyPr/>
        <a:lstStyle/>
        <a:p>
          <a:endParaRPr lang="ru-RU"/>
        </a:p>
      </dgm:t>
    </dgm:pt>
    <dgm:pt modelId="{EA780055-A172-4F04-A5A1-A0716105CDA7}">
      <dgm:prSet phldrT="[Текст]" custT="1"/>
      <dgm:spPr/>
      <dgm:t>
        <a:bodyPr/>
        <a:lstStyle/>
        <a:p>
          <a:r>
            <a:rPr lang="ru-RU" sz="1800" b="1" dirty="0" smtClean="0"/>
            <a:t>Язык образования</a:t>
          </a:r>
          <a:endParaRPr lang="ru-RU" sz="1800" b="1" dirty="0"/>
        </a:p>
      </dgm:t>
    </dgm:pt>
    <dgm:pt modelId="{ADFF5C48-B357-4EA1-99C0-B07D2E672B20}" type="parTrans" cxnId="{7F18DF1C-646C-4F85-B7DC-D3C1006DD0E1}">
      <dgm:prSet/>
      <dgm:spPr/>
      <dgm:t>
        <a:bodyPr/>
        <a:lstStyle/>
        <a:p>
          <a:endParaRPr lang="ru-RU"/>
        </a:p>
      </dgm:t>
    </dgm:pt>
    <dgm:pt modelId="{E6A2C001-0B3E-4AAE-991B-28A4762720D2}" type="sibTrans" cxnId="{7F18DF1C-646C-4F85-B7DC-D3C1006DD0E1}">
      <dgm:prSet/>
      <dgm:spPr/>
      <dgm:t>
        <a:bodyPr/>
        <a:lstStyle/>
        <a:p>
          <a:endParaRPr lang="ru-RU"/>
        </a:p>
      </dgm:t>
    </dgm:pt>
    <dgm:pt modelId="{E66934DD-EB64-4961-990B-89FAFA3ED003}">
      <dgm:prSet custT="1"/>
      <dgm:spPr/>
      <dgm:t>
        <a:bodyPr/>
        <a:lstStyle/>
        <a:p>
          <a:r>
            <a:rPr lang="ru-RU" sz="1800" b="1" dirty="0" smtClean="0"/>
            <a:t>Государственный язык - русский</a:t>
          </a:r>
          <a:endParaRPr lang="ru-RU" sz="1800" b="1" dirty="0"/>
        </a:p>
      </dgm:t>
    </dgm:pt>
    <dgm:pt modelId="{65B57C0A-8508-401E-BE1D-4ADF4848BAD4}" type="parTrans" cxnId="{D2201DAF-1878-43CA-AC3B-3E9CAD682AC9}">
      <dgm:prSet/>
      <dgm:spPr/>
      <dgm:t>
        <a:bodyPr/>
        <a:lstStyle/>
        <a:p>
          <a:endParaRPr lang="ru-RU"/>
        </a:p>
      </dgm:t>
    </dgm:pt>
    <dgm:pt modelId="{0C3949B8-B7D8-4461-8968-B4AC1DBCF625}" type="sibTrans" cxnId="{D2201DAF-1878-43CA-AC3B-3E9CAD682AC9}">
      <dgm:prSet/>
      <dgm:spPr/>
      <dgm:t>
        <a:bodyPr/>
        <a:lstStyle/>
        <a:p>
          <a:endParaRPr lang="ru-RU"/>
        </a:p>
      </dgm:t>
    </dgm:pt>
    <dgm:pt modelId="{FB9C80CA-AABD-49D9-9BFB-C738601E9A8F}" type="pres">
      <dgm:prSet presAssocID="{3A8234BD-1085-4FAE-8C71-189A90EF84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ACECD8-C40F-4A6D-8E24-0F146CF2493B}" type="pres">
      <dgm:prSet presAssocID="{70041324-2970-45C1-87C9-3FD8935C637F}" presName="linNode" presStyleCnt="0"/>
      <dgm:spPr/>
    </dgm:pt>
    <dgm:pt modelId="{673E54E0-53BA-4CA9-B97D-7BBA824DC4F6}" type="pres">
      <dgm:prSet presAssocID="{70041324-2970-45C1-87C9-3FD8935C637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F8B08-5FC6-4AD0-BA05-8846C463690F}" type="pres">
      <dgm:prSet presAssocID="{70041324-2970-45C1-87C9-3FD8935C637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676CD-A262-451E-A042-B9FC3A44B27A}" type="pres">
      <dgm:prSet presAssocID="{5A512EC0-AA92-4D2B-A427-4DECEA06A524}" presName="sp" presStyleCnt="0"/>
      <dgm:spPr/>
    </dgm:pt>
    <dgm:pt modelId="{A27F7666-40D6-4818-A499-21F00752AE2C}" type="pres">
      <dgm:prSet presAssocID="{BA6F7B05-E83E-42E8-9F36-AD969F5CA4A5}" presName="linNode" presStyleCnt="0"/>
      <dgm:spPr/>
    </dgm:pt>
    <dgm:pt modelId="{49BD5FC5-AE45-4831-9F94-CBAA9848CDE5}" type="pres">
      <dgm:prSet presAssocID="{BA6F7B05-E83E-42E8-9F36-AD969F5CA4A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394AF-2038-4803-8623-2E146C39B637}" type="pres">
      <dgm:prSet presAssocID="{BA6F7B05-E83E-42E8-9F36-AD969F5CA4A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936A3-7E53-4A39-B2D6-F71554E8D874}" type="pres">
      <dgm:prSet presAssocID="{CFCDC502-87FB-4912-BBD3-EFA280CBAB7B}" presName="sp" presStyleCnt="0"/>
      <dgm:spPr/>
    </dgm:pt>
    <dgm:pt modelId="{3DC10CC8-D812-4369-985C-4ABA7E954C38}" type="pres">
      <dgm:prSet presAssocID="{C1C62459-0719-4631-91CE-55BE13CEDC91}" presName="linNode" presStyleCnt="0"/>
      <dgm:spPr/>
    </dgm:pt>
    <dgm:pt modelId="{B24E234A-FEBD-4777-9432-B1785EC3586D}" type="pres">
      <dgm:prSet presAssocID="{C1C62459-0719-4631-91CE-55BE13CEDC9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A3DA1-AA6E-444C-B4B7-19E8E05B3B7A}" type="pres">
      <dgm:prSet presAssocID="{C1C62459-0719-4631-91CE-55BE13CEDC9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F9E54-888D-4FB3-B15A-8D48D6D74798}" type="pres">
      <dgm:prSet presAssocID="{2C074040-DC1A-4651-B9A6-63C1F4B702CA}" presName="sp" presStyleCnt="0"/>
      <dgm:spPr/>
    </dgm:pt>
    <dgm:pt modelId="{0863585C-75D3-47D0-A06A-8455E8EC1157}" type="pres">
      <dgm:prSet presAssocID="{EA780055-A172-4F04-A5A1-A0716105CDA7}" presName="linNode" presStyleCnt="0"/>
      <dgm:spPr/>
    </dgm:pt>
    <dgm:pt modelId="{AA312395-799F-4573-9F73-CCBA176B08A4}" type="pres">
      <dgm:prSet presAssocID="{EA780055-A172-4F04-A5A1-A0716105CDA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C1D74-E30E-448C-9798-5943D6972502}" type="pres">
      <dgm:prSet presAssocID="{EA780055-A172-4F04-A5A1-A0716105CDA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080A98-C710-47F4-B61F-29BB1AE2C0CD}" type="presOf" srcId="{E66934DD-EB64-4961-990B-89FAFA3ED003}" destId="{B7DC1D74-E30E-448C-9798-5943D6972502}" srcOrd="0" destOrd="0" presId="urn:microsoft.com/office/officeart/2005/8/layout/vList5"/>
    <dgm:cxn modelId="{3BA7E7B7-4239-4355-9E00-93742952DDBD}" srcId="{3A8234BD-1085-4FAE-8C71-189A90EF8439}" destId="{70041324-2970-45C1-87C9-3FD8935C637F}" srcOrd="0" destOrd="0" parTransId="{960F8F30-26F0-4C3D-8682-51D5BD351646}" sibTransId="{5A512EC0-AA92-4D2B-A427-4DECEA06A524}"/>
    <dgm:cxn modelId="{2609F6FA-7E4C-4A04-AC92-D7EE6199D840}" type="presOf" srcId="{3A8234BD-1085-4FAE-8C71-189A90EF8439}" destId="{FB9C80CA-AABD-49D9-9BFB-C738601E9A8F}" srcOrd="0" destOrd="0" presId="urn:microsoft.com/office/officeart/2005/8/layout/vList5"/>
    <dgm:cxn modelId="{CCAE7032-A302-4A63-ACAF-E080BCF8AA2C}" srcId="{70041324-2970-45C1-87C9-3FD8935C637F}" destId="{F6B6F7DD-A86D-4D43-ADA2-7142EECEED11}" srcOrd="0" destOrd="0" parTransId="{5BE1FA58-4A19-4655-9916-B183B4BB4005}" sibTransId="{F25EE568-2514-43E7-A2E2-EE6B76246C84}"/>
    <dgm:cxn modelId="{1E7C1407-2BDD-41E6-A251-9365EF67A09B}" type="presOf" srcId="{BA6F7B05-E83E-42E8-9F36-AD969F5CA4A5}" destId="{49BD5FC5-AE45-4831-9F94-CBAA9848CDE5}" srcOrd="0" destOrd="0" presId="urn:microsoft.com/office/officeart/2005/8/layout/vList5"/>
    <dgm:cxn modelId="{71004C50-29F0-46AE-AA76-AEF833140F4A}" type="presOf" srcId="{D66A5E6F-B3F0-4543-B146-86E76613D269}" destId="{845394AF-2038-4803-8623-2E146C39B637}" srcOrd="0" destOrd="0" presId="urn:microsoft.com/office/officeart/2005/8/layout/vList5"/>
    <dgm:cxn modelId="{3A77674F-2EEA-4831-AA00-03E7A0A4EE3A}" type="presOf" srcId="{70041324-2970-45C1-87C9-3FD8935C637F}" destId="{673E54E0-53BA-4CA9-B97D-7BBA824DC4F6}" srcOrd="0" destOrd="0" presId="urn:microsoft.com/office/officeart/2005/8/layout/vList5"/>
    <dgm:cxn modelId="{5BAE8FA0-DBA4-44F5-8AFF-1D2B5BDD9FDB}" type="presOf" srcId="{F6B6F7DD-A86D-4D43-ADA2-7142EECEED11}" destId="{CF5F8B08-5FC6-4AD0-BA05-8846C463690F}" srcOrd="0" destOrd="0" presId="urn:microsoft.com/office/officeart/2005/8/layout/vList5"/>
    <dgm:cxn modelId="{A82E5640-EB46-4335-AD3F-FCA0AE806E2F}" type="presOf" srcId="{237A5051-E2C6-43FC-B577-319C7E540920}" destId="{821A3DA1-AA6E-444C-B4B7-19E8E05B3B7A}" srcOrd="0" destOrd="0" presId="urn:microsoft.com/office/officeart/2005/8/layout/vList5"/>
    <dgm:cxn modelId="{D2201DAF-1878-43CA-AC3B-3E9CAD682AC9}" srcId="{EA780055-A172-4F04-A5A1-A0716105CDA7}" destId="{E66934DD-EB64-4961-990B-89FAFA3ED003}" srcOrd="0" destOrd="0" parTransId="{65B57C0A-8508-401E-BE1D-4ADF4848BAD4}" sibTransId="{0C3949B8-B7D8-4461-8968-B4AC1DBCF625}"/>
    <dgm:cxn modelId="{CACD74C8-D3FA-42FD-AB24-9AE473A388E8}" type="presOf" srcId="{C1C62459-0719-4631-91CE-55BE13CEDC91}" destId="{B24E234A-FEBD-4777-9432-B1785EC3586D}" srcOrd="0" destOrd="0" presId="urn:microsoft.com/office/officeart/2005/8/layout/vList5"/>
    <dgm:cxn modelId="{064ECAAD-BA83-42F7-963A-905236926352}" type="presOf" srcId="{EA780055-A172-4F04-A5A1-A0716105CDA7}" destId="{AA312395-799F-4573-9F73-CCBA176B08A4}" srcOrd="0" destOrd="0" presId="urn:microsoft.com/office/officeart/2005/8/layout/vList5"/>
    <dgm:cxn modelId="{50A07D48-B49D-4ADE-B126-62A675309B42}" srcId="{C1C62459-0719-4631-91CE-55BE13CEDC91}" destId="{237A5051-E2C6-43FC-B577-319C7E540920}" srcOrd="0" destOrd="0" parTransId="{11066202-9649-4F0F-9E1B-938004D49368}" sibTransId="{B91BAB9A-E00A-4BB0-885B-AC754F6C6742}"/>
    <dgm:cxn modelId="{E141686D-92AE-4FF6-9FCB-BE06C6736451}" srcId="{3A8234BD-1085-4FAE-8C71-189A90EF8439}" destId="{C1C62459-0719-4631-91CE-55BE13CEDC91}" srcOrd="2" destOrd="0" parTransId="{1EAE1015-B443-4093-B2D4-EE0A6B7DBF1B}" sibTransId="{2C074040-DC1A-4651-B9A6-63C1F4B702CA}"/>
    <dgm:cxn modelId="{7F18DF1C-646C-4F85-B7DC-D3C1006DD0E1}" srcId="{3A8234BD-1085-4FAE-8C71-189A90EF8439}" destId="{EA780055-A172-4F04-A5A1-A0716105CDA7}" srcOrd="3" destOrd="0" parTransId="{ADFF5C48-B357-4EA1-99C0-B07D2E672B20}" sibTransId="{E6A2C001-0B3E-4AAE-991B-28A4762720D2}"/>
    <dgm:cxn modelId="{62B83B23-A5F7-4E67-B06D-355193752581}" srcId="{3A8234BD-1085-4FAE-8C71-189A90EF8439}" destId="{BA6F7B05-E83E-42E8-9F36-AD969F5CA4A5}" srcOrd="1" destOrd="0" parTransId="{439241B5-13D7-4642-860D-D9F3B3532AA0}" sibTransId="{CFCDC502-87FB-4912-BBD3-EFA280CBAB7B}"/>
    <dgm:cxn modelId="{6E8124DC-88BC-4ADE-8B4D-7344628F5319}" srcId="{BA6F7B05-E83E-42E8-9F36-AD969F5CA4A5}" destId="{D66A5E6F-B3F0-4543-B146-86E76613D269}" srcOrd="0" destOrd="0" parTransId="{6A5E9F71-7367-4D5E-8037-65A1C8E1272C}" sibTransId="{7E92CF34-5677-4CAE-8676-B688D6F200F4}"/>
    <dgm:cxn modelId="{8188D712-34DE-4988-A8E1-5DBDD95529C7}" type="presParOf" srcId="{FB9C80CA-AABD-49D9-9BFB-C738601E9A8F}" destId="{57ACECD8-C40F-4A6D-8E24-0F146CF2493B}" srcOrd="0" destOrd="0" presId="urn:microsoft.com/office/officeart/2005/8/layout/vList5"/>
    <dgm:cxn modelId="{A0788BCF-0987-4741-A01D-5436F28E446E}" type="presParOf" srcId="{57ACECD8-C40F-4A6D-8E24-0F146CF2493B}" destId="{673E54E0-53BA-4CA9-B97D-7BBA824DC4F6}" srcOrd="0" destOrd="0" presId="urn:microsoft.com/office/officeart/2005/8/layout/vList5"/>
    <dgm:cxn modelId="{BB18EDC9-65AF-437D-AE91-E6E66457C7F9}" type="presParOf" srcId="{57ACECD8-C40F-4A6D-8E24-0F146CF2493B}" destId="{CF5F8B08-5FC6-4AD0-BA05-8846C463690F}" srcOrd="1" destOrd="0" presId="urn:microsoft.com/office/officeart/2005/8/layout/vList5"/>
    <dgm:cxn modelId="{3B429AC8-4729-4B78-81F2-B1786EE6AD98}" type="presParOf" srcId="{FB9C80CA-AABD-49D9-9BFB-C738601E9A8F}" destId="{2B2676CD-A262-451E-A042-B9FC3A44B27A}" srcOrd="1" destOrd="0" presId="urn:microsoft.com/office/officeart/2005/8/layout/vList5"/>
    <dgm:cxn modelId="{508B439F-4711-4750-9714-EFF04425AC4C}" type="presParOf" srcId="{FB9C80CA-AABD-49D9-9BFB-C738601E9A8F}" destId="{A27F7666-40D6-4818-A499-21F00752AE2C}" srcOrd="2" destOrd="0" presId="urn:microsoft.com/office/officeart/2005/8/layout/vList5"/>
    <dgm:cxn modelId="{138BA885-FB8A-475C-9CEA-A51563052458}" type="presParOf" srcId="{A27F7666-40D6-4818-A499-21F00752AE2C}" destId="{49BD5FC5-AE45-4831-9F94-CBAA9848CDE5}" srcOrd="0" destOrd="0" presId="urn:microsoft.com/office/officeart/2005/8/layout/vList5"/>
    <dgm:cxn modelId="{23F10D34-268F-4F4F-9036-F83615436AC0}" type="presParOf" srcId="{A27F7666-40D6-4818-A499-21F00752AE2C}" destId="{845394AF-2038-4803-8623-2E146C39B637}" srcOrd="1" destOrd="0" presId="urn:microsoft.com/office/officeart/2005/8/layout/vList5"/>
    <dgm:cxn modelId="{DBB5E483-DEE9-4F68-A441-A31635149ED8}" type="presParOf" srcId="{FB9C80CA-AABD-49D9-9BFB-C738601E9A8F}" destId="{837936A3-7E53-4A39-B2D6-F71554E8D874}" srcOrd="3" destOrd="0" presId="urn:microsoft.com/office/officeart/2005/8/layout/vList5"/>
    <dgm:cxn modelId="{52CA33BE-132B-4A85-8BE5-13D4555A8E51}" type="presParOf" srcId="{FB9C80CA-AABD-49D9-9BFB-C738601E9A8F}" destId="{3DC10CC8-D812-4369-985C-4ABA7E954C38}" srcOrd="4" destOrd="0" presId="urn:microsoft.com/office/officeart/2005/8/layout/vList5"/>
    <dgm:cxn modelId="{67A057BC-04D9-45A7-AE0B-AD65A3C1873B}" type="presParOf" srcId="{3DC10CC8-D812-4369-985C-4ABA7E954C38}" destId="{B24E234A-FEBD-4777-9432-B1785EC3586D}" srcOrd="0" destOrd="0" presId="urn:microsoft.com/office/officeart/2005/8/layout/vList5"/>
    <dgm:cxn modelId="{E7DE95B4-5B7D-4002-8FA2-BBDAF5548870}" type="presParOf" srcId="{3DC10CC8-D812-4369-985C-4ABA7E954C38}" destId="{821A3DA1-AA6E-444C-B4B7-19E8E05B3B7A}" srcOrd="1" destOrd="0" presId="urn:microsoft.com/office/officeart/2005/8/layout/vList5"/>
    <dgm:cxn modelId="{08E482E5-D3A4-42A0-8193-51AC854EE410}" type="presParOf" srcId="{FB9C80CA-AABD-49D9-9BFB-C738601E9A8F}" destId="{01FF9E54-888D-4FB3-B15A-8D48D6D74798}" srcOrd="5" destOrd="0" presId="urn:microsoft.com/office/officeart/2005/8/layout/vList5"/>
    <dgm:cxn modelId="{996DA5DD-A23C-49DB-86C6-E0059F9C8354}" type="presParOf" srcId="{FB9C80CA-AABD-49D9-9BFB-C738601E9A8F}" destId="{0863585C-75D3-47D0-A06A-8455E8EC1157}" srcOrd="6" destOrd="0" presId="urn:microsoft.com/office/officeart/2005/8/layout/vList5"/>
    <dgm:cxn modelId="{F93BDA99-0277-4557-AF39-F679343EC270}" type="presParOf" srcId="{0863585C-75D3-47D0-A06A-8455E8EC1157}" destId="{AA312395-799F-4573-9F73-CCBA176B08A4}" srcOrd="0" destOrd="0" presId="urn:microsoft.com/office/officeart/2005/8/layout/vList5"/>
    <dgm:cxn modelId="{A9EB0F6C-2F04-4B67-88E9-B96BE75047DE}" type="presParOf" srcId="{0863585C-75D3-47D0-A06A-8455E8EC1157}" destId="{B7DC1D74-E30E-448C-9798-5943D69725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399DB6-672C-488D-85BE-9656B5217DAF}" type="doc">
      <dgm:prSet loTypeId="urn:microsoft.com/office/officeart/2005/8/layout/pList2#1" loCatId="list" qsTypeId="urn:microsoft.com/office/officeart/2005/8/quickstyle/3d2" qsCatId="3D" csTypeId="urn:microsoft.com/office/officeart/2005/8/colors/accent0_2" csCatId="mainScheme" phldr="1"/>
      <dgm:spPr/>
    </dgm:pt>
    <dgm:pt modelId="{61F352FC-1896-4FD6-933C-30437CD534D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Социально-коммуникативное развитие: </a:t>
          </a:r>
          <a:r>
            <a:rPr lang="ru-RU" sz="1200" b="1" dirty="0" smtClean="0"/>
            <a:t>воспитание способности к общению</a:t>
          </a:r>
          <a:endParaRPr lang="ru-RU" sz="1200" b="1" dirty="0"/>
        </a:p>
      </dgm:t>
    </dgm:pt>
    <dgm:pt modelId="{84D5DDA7-8A68-49AB-B980-38BECAA0C055}" type="parTrans" cxnId="{685293EB-420D-43EC-BE4E-6E0D6076DD9C}">
      <dgm:prSet/>
      <dgm:spPr/>
      <dgm:t>
        <a:bodyPr/>
        <a:lstStyle/>
        <a:p>
          <a:endParaRPr lang="ru-RU"/>
        </a:p>
      </dgm:t>
    </dgm:pt>
    <dgm:pt modelId="{FB15FB9E-8DD1-4215-9640-F2D802889273}" type="sibTrans" cxnId="{685293EB-420D-43EC-BE4E-6E0D6076DD9C}">
      <dgm:prSet/>
      <dgm:spPr/>
      <dgm:t>
        <a:bodyPr/>
        <a:lstStyle/>
        <a:p>
          <a:endParaRPr lang="ru-RU"/>
        </a:p>
      </dgm:t>
    </dgm:pt>
    <dgm:pt modelId="{B5C05701-D30C-4145-BF1A-AAE048C6528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Познавательное развитие: </a:t>
          </a:r>
          <a:r>
            <a:rPr lang="ru-RU" sz="1200" b="1" dirty="0" smtClean="0"/>
            <a:t>формирование представлений о себе и окружающем мире</a:t>
          </a:r>
          <a:endParaRPr lang="ru-RU" sz="1200" b="1" dirty="0">
            <a:solidFill>
              <a:srgbClr val="C00000"/>
            </a:solidFill>
          </a:endParaRPr>
        </a:p>
      </dgm:t>
    </dgm:pt>
    <dgm:pt modelId="{C82B56F1-FEBA-4535-BB00-9CE441FA459E}" type="parTrans" cxnId="{FCC6135F-14EA-431D-AB94-2CD66D42898A}">
      <dgm:prSet/>
      <dgm:spPr/>
      <dgm:t>
        <a:bodyPr/>
        <a:lstStyle/>
        <a:p>
          <a:endParaRPr lang="ru-RU"/>
        </a:p>
      </dgm:t>
    </dgm:pt>
    <dgm:pt modelId="{AD502034-6AF2-4892-868A-0C4FD1B3F564}" type="sibTrans" cxnId="{FCC6135F-14EA-431D-AB94-2CD66D42898A}">
      <dgm:prSet/>
      <dgm:spPr/>
      <dgm:t>
        <a:bodyPr/>
        <a:lstStyle/>
        <a:p>
          <a:endParaRPr lang="ru-RU"/>
        </a:p>
      </dgm:t>
    </dgm:pt>
    <dgm:pt modelId="{6B0A4630-69BF-47EF-A2BC-A8EFDF314E5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Речевое развитие: </a:t>
          </a:r>
          <a:r>
            <a:rPr lang="ru-RU" sz="1200" b="1" dirty="0" smtClean="0"/>
            <a:t>овладение речью как средством общения</a:t>
          </a:r>
          <a:endParaRPr lang="ru-RU" sz="1200" b="1" dirty="0">
            <a:solidFill>
              <a:srgbClr val="C00000"/>
            </a:solidFill>
          </a:endParaRPr>
        </a:p>
      </dgm:t>
    </dgm:pt>
    <dgm:pt modelId="{758F501E-B7AC-456A-9C56-03332347597A}" type="parTrans" cxnId="{FB2BE8B5-3CDA-427B-AA74-2BE3455B8C43}">
      <dgm:prSet/>
      <dgm:spPr/>
      <dgm:t>
        <a:bodyPr/>
        <a:lstStyle/>
        <a:p>
          <a:endParaRPr lang="ru-RU"/>
        </a:p>
      </dgm:t>
    </dgm:pt>
    <dgm:pt modelId="{A305C360-9AEA-4D5C-9C53-9E260F92C95A}" type="sibTrans" cxnId="{FB2BE8B5-3CDA-427B-AA74-2BE3455B8C43}">
      <dgm:prSet/>
      <dgm:spPr/>
      <dgm:t>
        <a:bodyPr/>
        <a:lstStyle/>
        <a:p>
          <a:endParaRPr lang="ru-RU"/>
        </a:p>
      </dgm:t>
    </dgm:pt>
    <dgm:pt modelId="{61AFB7CD-7F67-4E78-8C8A-D13676C1227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Художественно-эстетическое развитие: </a:t>
          </a:r>
          <a:r>
            <a:rPr lang="ru-RU" sz="1200" b="1" dirty="0" smtClean="0"/>
            <a:t>развитие художественно-творческих способностей</a:t>
          </a:r>
          <a:endParaRPr lang="ru-RU" sz="1200" b="1" dirty="0"/>
        </a:p>
      </dgm:t>
    </dgm:pt>
    <dgm:pt modelId="{3A85C136-8991-445B-99CA-A52FE9F6F8BC}" type="parTrans" cxnId="{8C7B7AA7-B70E-4292-8913-ED210C80948B}">
      <dgm:prSet/>
      <dgm:spPr/>
      <dgm:t>
        <a:bodyPr/>
        <a:lstStyle/>
        <a:p>
          <a:endParaRPr lang="ru-RU"/>
        </a:p>
      </dgm:t>
    </dgm:pt>
    <dgm:pt modelId="{1BBA62BE-D039-4D82-85A1-B43D1485200F}" type="sibTrans" cxnId="{8C7B7AA7-B70E-4292-8913-ED210C80948B}">
      <dgm:prSet/>
      <dgm:spPr/>
      <dgm:t>
        <a:bodyPr/>
        <a:lstStyle/>
        <a:p>
          <a:endParaRPr lang="ru-RU"/>
        </a:p>
      </dgm:t>
    </dgm:pt>
    <dgm:pt modelId="{B7A9649B-B2E9-4EDE-A160-ECA6CCC05FF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Физическое развитие: </a:t>
          </a:r>
          <a:r>
            <a:rPr lang="ru-RU" sz="1200" b="1" dirty="0" smtClean="0"/>
            <a:t>гармоничное физическое  развитие</a:t>
          </a:r>
          <a:endParaRPr lang="ru-RU" sz="1200" b="1" dirty="0"/>
        </a:p>
      </dgm:t>
    </dgm:pt>
    <dgm:pt modelId="{7347CA36-73CE-44FF-AFEE-C9EA9D86C98F}" type="parTrans" cxnId="{074E758A-5048-4C1C-A299-238092CBB8C0}">
      <dgm:prSet/>
      <dgm:spPr/>
      <dgm:t>
        <a:bodyPr/>
        <a:lstStyle/>
        <a:p>
          <a:endParaRPr lang="ru-RU"/>
        </a:p>
      </dgm:t>
    </dgm:pt>
    <dgm:pt modelId="{AD065977-98EB-469C-8675-15173656AE1A}" type="sibTrans" cxnId="{074E758A-5048-4C1C-A299-238092CBB8C0}">
      <dgm:prSet/>
      <dgm:spPr/>
      <dgm:t>
        <a:bodyPr/>
        <a:lstStyle/>
        <a:p>
          <a:endParaRPr lang="ru-RU"/>
        </a:p>
      </dgm:t>
    </dgm:pt>
    <dgm:pt modelId="{6E8998D0-F61E-4DD3-A11C-F3D69DA5D3DE}" type="pres">
      <dgm:prSet presAssocID="{EF399DB6-672C-488D-85BE-9656B5217DAF}" presName="Name0" presStyleCnt="0">
        <dgm:presLayoutVars>
          <dgm:dir/>
          <dgm:resizeHandles val="exact"/>
        </dgm:presLayoutVars>
      </dgm:prSet>
      <dgm:spPr/>
    </dgm:pt>
    <dgm:pt modelId="{99F8FCF2-A035-4589-AB79-ACA3A145D59E}" type="pres">
      <dgm:prSet presAssocID="{EF399DB6-672C-488D-85BE-9656B5217DAF}" presName="bkgdShp" presStyleLbl="alignAccFollowNode1" presStyleIdx="0" presStyleCnt="1"/>
      <dgm:spPr/>
    </dgm:pt>
    <dgm:pt modelId="{E7B4A553-63B9-47F0-93AD-7841BD3B3FCB}" type="pres">
      <dgm:prSet presAssocID="{EF399DB6-672C-488D-85BE-9656B5217DAF}" presName="linComp" presStyleCnt="0"/>
      <dgm:spPr/>
    </dgm:pt>
    <dgm:pt modelId="{3D2F12E7-D836-4986-9FBD-E3516F973329}" type="pres">
      <dgm:prSet presAssocID="{61F352FC-1896-4FD6-933C-30437CD534DC}" presName="compNode" presStyleCnt="0"/>
      <dgm:spPr/>
    </dgm:pt>
    <dgm:pt modelId="{F0642037-2618-4BF4-8B84-0F99F895121C}" type="pres">
      <dgm:prSet presAssocID="{61F352FC-1896-4FD6-933C-30437CD534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78A1B-B04A-4276-950D-ADD2C069D2FC}" type="pres">
      <dgm:prSet presAssocID="{61F352FC-1896-4FD6-933C-30437CD534DC}" presName="invisiNode" presStyleLbl="node1" presStyleIdx="0" presStyleCnt="5"/>
      <dgm:spPr/>
    </dgm:pt>
    <dgm:pt modelId="{28535093-B18B-49F3-A37D-CD6B02FD44DC}" type="pres">
      <dgm:prSet presAssocID="{61F352FC-1896-4FD6-933C-30437CD534DC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16583A-3E17-4465-A8EF-679CA543933D}" type="pres">
      <dgm:prSet presAssocID="{FB15FB9E-8DD1-4215-9640-F2D80288927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CEEC87-C977-4251-B71A-F85B0CE3BE6B}" type="pres">
      <dgm:prSet presAssocID="{B5C05701-D30C-4145-BF1A-AAE048C65287}" presName="compNode" presStyleCnt="0"/>
      <dgm:spPr/>
    </dgm:pt>
    <dgm:pt modelId="{63C03999-44DB-45B1-875F-9C98F291F7BD}" type="pres">
      <dgm:prSet presAssocID="{B5C05701-D30C-4145-BF1A-AAE048C652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7BB6E-1A03-481B-A281-2289E7CCB6F7}" type="pres">
      <dgm:prSet presAssocID="{B5C05701-D30C-4145-BF1A-AAE048C65287}" presName="invisiNode" presStyleLbl="node1" presStyleIdx="1" presStyleCnt="5"/>
      <dgm:spPr/>
    </dgm:pt>
    <dgm:pt modelId="{63F13932-E6BB-4EA8-B842-5FEE14BC446D}" type="pres">
      <dgm:prSet presAssocID="{B5C05701-D30C-4145-BF1A-AAE048C65287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9A001C8-B3B9-45EC-9AD1-56E3DB2261B9}" type="pres">
      <dgm:prSet presAssocID="{AD502034-6AF2-4892-868A-0C4FD1B3F5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61D5CB-3CA4-4F93-A1B4-35AB2134C1F4}" type="pres">
      <dgm:prSet presAssocID="{6B0A4630-69BF-47EF-A2BC-A8EFDF314E5A}" presName="compNode" presStyleCnt="0"/>
      <dgm:spPr/>
    </dgm:pt>
    <dgm:pt modelId="{B95B1387-38F2-4EDB-8886-4EF0C9A5E080}" type="pres">
      <dgm:prSet presAssocID="{6B0A4630-69BF-47EF-A2BC-A8EFDF314E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BAB6D-B0E4-487F-B66D-4BB50FF7A826}" type="pres">
      <dgm:prSet presAssocID="{6B0A4630-69BF-47EF-A2BC-A8EFDF314E5A}" presName="invisiNode" presStyleLbl="node1" presStyleIdx="2" presStyleCnt="5"/>
      <dgm:spPr/>
    </dgm:pt>
    <dgm:pt modelId="{ECA71EBC-3F56-4639-AC3A-79AFA5CE3207}" type="pres">
      <dgm:prSet presAssocID="{6B0A4630-69BF-47EF-A2BC-A8EFDF314E5A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3E1F19-50CE-47A0-BFCD-4A82AE2FE59B}" type="pres">
      <dgm:prSet presAssocID="{A305C360-9AEA-4D5C-9C53-9E260F92C95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86793A9-A4E6-47A8-BD4E-C179B08A2DB6}" type="pres">
      <dgm:prSet presAssocID="{61AFB7CD-7F67-4E78-8C8A-D13676C1227B}" presName="compNode" presStyleCnt="0"/>
      <dgm:spPr/>
    </dgm:pt>
    <dgm:pt modelId="{ACDA88F3-AF21-446E-9B1E-FF3FA54F5040}" type="pres">
      <dgm:prSet presAssocID="{61AFB7CD-7F67-4E78-8C8A-D13676C122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4FE35-6AE5-4354-A030-FE0C5FC521C6}" type="pres">
      <dgm:prSet presAssocID="{61AFB7CD-7F67-4E78-8C8A-D13676C1227B}" presName="invisiNode" presStyleLbl="node1" presStyleIdx="3" presStyleCnt="5"/>
      <dgm:spPr/>
    </dgm:pt>
    <dgm:pt modelId="{C6D502BF-DDD4-495F-8C74-145DEF063454}" type="pres">
      <dgm:prSet presAssocID="{61AFB7CD-7F67-4E78-8C8A-D13676C1227B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931E6D1-3D4A-4246-8E49-C0D745859ADA}" type="pres">
      <dgm:prSet presAssocID="{1BBA62BE-D039-4D82-85A1-B43D148520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CC07E4-19F5-4BAE-AC4E-F81CD936E499}" type="pres">
      <dgm:prSet presAssocID="{B7A9649B-B2E9-4EDE-A160-ECA6CCC05FFF}" presName="compNode" presStyleCnt="0"/>
      <dgm:spPr/>
    </dgm:pt>
    <dgm:pt modelId="{3C26C11F-2E63-40B9-823A-2887B686664A}" type="pres">
      <dgm:prSet presAssocID="{B7A9649B-B2E9-4EDE-A160-ECA6CCC05F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08964-E9B7-4010-881B-4C06D80FD80B}" type="pres">
      <dgm:prSet presAssocID="{B7A9649B-B2E9-4EDE-A160-ECA6CCC05FFF}" presName="invisiNode" presStyleLbl="node1" presStyleIdx="4" presStyleCnt="5"/>
      <dgm:spPr/>
    </dgm:pt>
    <dgm:pt modelId="{C7CDCB2D-F186-4C16-B5F8-9F1C0F35D345}" type="pres">
      <dgm:prSet presAssocID="{B7A9649B-B2E9-4EDE-A160-ECA6CCC05FFF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B78C1E93-E25B-440E-B4A3-F43A5A5FEC53}" type="presOf" srcId="{6B0A4630-69BF-47EF-A2BC-A8EFDF314E5A}" destId="{B95B1387-38F2-4EDB-8886-4EF0C9A5E080}" srcOrd="0" destOrd="0" presId="urn:microsoft.com/office/officeart/2005/8/layout/pList2#1"/>
    <dgm:cxn modelId="{87E0D25F-4B63-4C79-92C6-D01C4479B40E}" type="presOf" srcId="{1BBA62BE-D039-4D82-85A1-B43D1485200F}" destId="{A931E6D1-3D4A-4246-8E49-C0D745859ADA}" srcOrd="0" destOrd="0" presId="urn:microsoft.com/office/officeart/2005/8/layout/pList2#1"/>
    <dgm:cxn modelId="{3DBB2321-CEC1-4404-9CBF-7AFDD78FBE46}" type="presOf" srcId="{A305C360-9AEA-4D5C-9C53-9E260F92C95A}" destId="{753E1F19-50CE-47A0-BFCD-4A82AE2FE59B}" srcOrd="0" destOrd="0" presId="urn:microsoft.com/office/officeart/2005/8/layout/pList2#1"/>
    <dgm:cxn modelId="{7106F65D-DBD5-49A2-AF2E-9685EDDE14A8}" type="presOf" srcId="{AD502034-6AF2-4892-868A-0C4FD1B3F564}" destId="{69A001C8-B3B9-45EC-9AD1-56E3DB2261B9}" srcOrd="0" destOrd="0" presId="urn:microsoft.com/office/officeart/2005/8/layout/pList2#1"/>
    <dgm:cxn modelId="{319610E1-4C55-4116-AFDA-028CD80913A2}" type="presOf" srcId="{61F352FC-1896-4FD6-933C-30437CD534DC}" destId="{F0642037-2618-4BF4-8B84-0F99F895121C}" srcOrd="0" destOrd="0" presId="urn:microsoft.com/office/officeart/2005/8/layout/pList2#1"/>
    <dgm:cxn modelId="{AC76F29C-1F5B-4EEB-8E5A-FEE8A98A45AA}" type="presOf" srcId="{B5C05701-D30C-4145-BF1A-AAE048C65287}" destId="{63C03999-44DB-45B1-875F-9C98F291F7BD}" srcOrd="0" destOrd="0" presId="urn:microsoft.com/office/officeart/2005/8/layout/pList2#1"/>
    <dgm:cxn modelId="{8C7B7AA7-B70E-4292-8913-ED210C80948B}" srcId="{EF399DB6-672C-488D-85BE-9656B5217DAF}" destId="{61AFB7CD-7F67-4E78-8C8A-D13676C1227B}" srcOrd="3" destOrd="0" parTransId="{3A85C136-8991-445B-99CA-A52FE9F6F8BC}" sibTransId="{1BBA62BE-D039-4D82-85A1-B43D1485200F}"/>
    <dgm:cxn modelId="{3F3343F6-984B-4F73-9749-FD05F121A779}" type="presOf" srcId="{FB15FB9E-8DD1-4215-9640-F2D802889273}" destId="{FE16583A-3E17-4465-A8EF-679CA543933D}" srcOrd="0" destOrd="0" presId="urn:microsoft.com/office/officeart/2005/8/layout/pList2#1"/>
    <dgm:cxn modelId="{FB2BE8B5-3CDA-427B-AA74-2BE3455B8C43}" srcId="{EF399DB6-672C-488D-85BE-9656B5217DAF}" destId="{6B0A4630-69BF-47EF-A2BC-A8EFDF314E5A}" srcOrd="2" destOrd="0" parTransId="{758F501E-B7AC-456A-9C56-03332347597A}" sibTransId="{A305C360-9AEA-4D5C-9C53-9E260F92C95A}"/>
    <dgm:cxn modelId="{074E758A-5048-4C1C-A299-238092CBB8C0}" srcId="{EF399DB6-672C-488D-85BE-9656B5217DAF}" destId="{B7A9649B-B2E9-4EDE-A160-ECA6CCC05FFF}" srcOrd="4" destOrd="0" parTransId="{7347CA36-73CE-44FF-AFEE-C9EA9D86C98F}" sibTransId="{AD065977-98EB-469C-8675-15173656AE1A}"/>
    <dgm:cxn modelId="{92E1ED58-47A1-4508-94EF-27174D09C025}" type="presOf" srcId="{EF399DB6-672C-488D-85BE-9656B5217DAF}" destId="{6E8998D0-F61E-4DD3-A11C-F3D69DA5D3DE}" srcOrd="0" destOrd="0" presId="urn:microsoft.com/office/officeart/2005/8/layout/pList2#1"/>
    <dgm:cxn modelId="{FCC6135F-14EA-431D-AB94-2CD66D42898A}" srcId="{EF399DB6-672C-488D-85BE-9656B5217DAF}" destId="{B5C05701-D30C-4145-BF1A-AAE048C65287}" srcOrd="1" destOrd="0" parTransId="{C82B56F1-FEBA-4535-BB00-9CE441FA459E}" sibTransId="{AD502034-6AF2-4892-868A-0C4FD1B3F564}"/>
    <dgm:cxn modelId="{3A2B6AC6-905C-476E-AEAC-77EA59B01DFB}" type="presOf" srcId="{61AFB7CD-7F67-4E78-8C8A-D13676C1227B}" destId="{ACDA88F3-AF21-446E-9B1E-FF3FA54F5040}" srcOrd="0" destOrd="0" presId="urn:microsoft.com/office/officeart/2005/8/layout/pList2#1"/>
    <dgm:cxn modelId="{685293EB-420D-43EC-BE4E-6E0D6076DD9C}" srcId="{EF399DB6-672C-488D-85BE-9656B5217DAF}" destId="{61F352FC-1896-4FD6-933C-30437CD534DC}" srcOrd="0" destOrd="0" parTransId="{84D5DDA7-8A68-49AB-B980-38BECAA0C055}" sibTransId="{FB15FB9E-8DD1-4215-9640-F2D802889273}"/>
    <dgm:cxn modelId="{07F4E2D9-B12B-4381-BE76-12B6340320E7}" type="presOf" srcId="{B7A9649B-B2E9-4EDE-A160-ECA6CCC05FFF}" destId="{3C26C11F-2E63-40B9-823A-2887B686664A}" srcOrd="0" destOrd="0" presId="urn:microsoft.com/office/officeart/2005/8/layout/pList2#1"/>
    <dgm:cxn modelId="{29F19CD4-9F72-4831-954E-9C000378FFF0}" type="presParOf" srcId="{6E8998D0-F61E-4DD3-A11C-F3D69DA5D3DE}" destId="{99F8FCF2-A035-4589-AB79-ACA3A145D59E}" srcOrd="0" destOrd="0" presId="urn:microsoft.com/office/officeart/2005/8/layout/pList2#1"/>
    <dgm:cxn modelId="{6222DCAB-2176-43A9-83AC-3D653DC647C9}" type="presParOf" srcId="{6E8998D0-F61E-4DD3-A11C-F3D69DA5D3DE}" destId="{E7B4A553-63B9-47F0-93AD-7841BD3B3FCB}" srcOrd="1" destOrd="0" presId="urn:microsoft.com/office/officeart/2005/8/layout/pList2#1"/>
    <dgm:cxn modelId="{DE03C360-A201-4578-9D33-A3F8B8862F23}" type="presParOf" srcId="{E7B4A553-63B9-47F0-93AD-7841BD3B3FCB}" destId="{3D2F12E7-D836-4986-9FBD-E3516F973329}" srcOrd="0" destOrd="0" presId="urn:microsoft.com/office/officeart/2005/8/layout/pList2#1"/>
    <dgm:cxn modelId="{256D56B2-0026-46A6-BCA5-6F5CA08F1BF6}" type="presParOf" srcId="{3D2F12E7-D836-4986-9FBD-E3516F973329}" destId="{F0642037-2618-4BF4-8B84-0F99F895121C}" srcOrd="0" destOrd="0" presId="urn:microsoft.com/office/officeart/2005/8/layout/pList2#1"/>
    <dgm:cxn modelId="{7B73B7B5-5FD3-43E0-B22C-0ED1C7F7B9F0}" type="presParOf" srcId="{3D2F12E7-D836-4986-9FBD-E3516F973329}" destId="{4D778A1B-B04A-4276-950D-ADD2C069D2FC}" srcOrd="1" destOrd="0" presId="urn:microsoft.com/office/officeart/2005/8/layout/pList2#1"/>
    <dgm:cxn modelId="{3F687F51-A56E-4550-B828-1DF8E31BE0F0}" type="presParOf" srcId="{3D2F12E7-D836-4986-9FBD-E3516F973329}" destId="{28535093-B18B-49F3-A37D-CD6B02FD44DC}" srcOrd="2" destOrd="0" presId="urn:microsoft.com/office/officeart/2005/8/layout/pList2#1"/>
    <dgm:cxn modelId="{B662F244-A207-4D63-A516-873CA8BB624E}" type="presParOf" srcId="{E7B4A553-63B9-47F0-93AD-7841BD3B3FCB}" destId="{FE16583A-3E17-4465-A8EF-679CA543933D}" srcOrd="1" destOrd="0" presId="urn:microsoft.com/office/officeart/2005/8/layout/pList2#1"/>
    <dgm:cxn modelId="{CEC97B53-1208-4F63-86EA-193F41CEFC44}" type="presParOf" srcId="{E7B4A553-63B9-47F0-93AD-7841BD3B3FCB}" destId="{38CEEC87-C977-4251-B71A-F85B0CE3BE6B}" srcOrd="2" destOrd="0" presId="urn:microsoft.com/office/officeart/2005/8/layout/pList2#1"/>
    <dgm:cxn modelId="{624C29F0-66C1-417A-AEC8-B143A776D99E}" type="presParOf" srcId="{38CEEC87-C977-4251-B71A-F85B0CE3BE6B}" destId="{63C03999-44DB-45B1-875F-9C98F291F7BD}" srcOrd="0" destOrd="0" presId="urn:microsoft.com/office/officeart/2005/8/layout/pList2#1"/>
    <dgm:cxn modelId="{56ADB3D2-C229-46FA-B902-AB063CDE5A49}" type="presParOf" srcId="{38CEEC87-C977-4251-B71A-F85B0CE3BE6B}" destId="{9CA7BB6E-1A03-481B-A281-2289E7CCB6F7}" srcOrd="1" destOrd="0" presId="urn:microsoft.com/office/officeart/2005/8/layout/pList2#1"/>
    <dgm:cxn modelId="{376699DC-BC4C-4A65-B125-E41542928352}" type="presParOf" srcId="{38CEEC87-C977-4251-B71A-F85B0CE3BE6B}" destId="{63F13932-E6BB-4EA8-B842-5FEE14BC446D}" srcOrd="2" destOrd="0" presId="urn:microsoft.com/office/officeart/2005/8/layout/pList2#1"/>
    <dgm:cxn modelId="{9727A3AE-A263-447E-A81E-A695BAB44ABA}" type="presParOf" srcId="{E7B4A553-63B9-47F0-93AD-7841BD3B3FCB}" destId="{69A001C8-B3B9-45EC-9AD1-56E3DB2261B9}" srcOrd="3" destOrd="0" presId="urn:microsoft.com/office/officeart/2005/8/layout/pList2#1"/>
    <dgm:cxn modelId="{0290E460-E6C6-4D9C-A627-9E7DC48FF1FB}" type="presParOf" srcId="{E7B4A553-63B9-47F0-93AD-7841BD3B3FCB}" destId="{EA61D5CB-3CA4-4F93-A1B4-35AB2134C1F4}" srcOrd="4" destOrd="0" presId="urn:microsoft.com/office/officeart/2005/8/layout/pList2#1"/>
    <dgm:cxn modelId="{E1220456-ADD3-4405-A498-DCA65CA20563}" type="presParOf" srcId="{EA61D5CB-3CA4-4F93-A1B4-35AB2134C1F4}" destId="{B95B1387-38F2-4EDB-8886-4EF0C9A5E080}" srcOrd="0" destOrd="0" presId="urn:microsoft.com/office/officeart/2005/8/layout/pList2#1"/>
    <dgm:cxn modelId="{CE820355-4DCE-4632-B8B2-2DA5E2C35428}" type="presParOf" srcId="{EA61D5CB-3CA4-4F93-A1B4-35AB2134C1F4}" destId="{DB5BAB6D-B0E4-487F-B66D-4BB50FF7A826}" srcOrd="1" destOrd="0" presId="urn:microsoft.com/office/officeart/2005/8/layout/pList2#1"/>
    <dgm:cxn modelId="{2FFDAC46-E1B0-4E02-9C56-58B657D6F75E}" type="presParOf" srcId="{EA61D5CB-3CA4-4F93-A1B4-35AB2134C1F4}" destId="{ECA71EBC-3F56-4639-AC3A-79AFA5CE3207}" srcOrd="2" destOrd="0" presId="urn:microsoft.com/office/officeart/2005/8/layout/pList2#1"/>
    <dgm:cxn modelId="{6707AE27-9395-4E39-9189-81DB24208175}" type="presParOf" srcId="{E7B4A553-63B9-47F0-93AD-7841BD3B3FCB}" destId="{753E1F19-50CE-47A0-BFCD-4A82AE2FE59B}" srcOrd="5" destOrd="0" presId="urn:microsoft.com/office/officeart/2005/8/layout/pList2#1"/>
    <dgm:cxn modelId="{2B1FF75A-E35E-47DB-9C4C-09AD22F16362}" type="presParOf" srcId="{E7B4A553-63B9-47F0-93AD-7841BD3B3FCB}" destId="{886793A9-A4E6-47A8-BD4E-C179B08A2DB6}" srcOrd="6" destOrd="0" presId="urn:microsoft.com/office/officeart/2005/8/layout/pList2#1"/>
    <dgm:cxn modelId="{F16704BC-7FBA-493E-A84A-338FE0BFDFAF}" type="presParOf" srcId="{886793A9-A4E6-47A8-BD4E-C179B08A2DB6}" destId="{ACDA88F3-AF21-446E-9B1E-FF3FA54F5040}" srcOrd="0" destOrd="0" presId="urn:microsoft.com/office/officeart/2005/8/layout/pList2#1"/>
    <dgm:cxn modelId="{D2BDC755-F253-45D4-A707-04DC48A36E20}" type="presParOf" srcId="{886793A9-A4E6-47A8-BD4E-C179B08A2DB6}" destId="{8434FE35-6AE5-4354-A030-FE0C5FC521C6}" srcOrd="1" destOrd="0" presId="urn:microsoft.com/office/officeart/2005/8/layout/pList2#1"/>
    <dgm:cxn modelId="{5BFF312D-4431-45CE-8D6F-FFA1076D41F1}" type="presParOf" srcId="{886793A9-A4E6-47A8-BD4E-C179B08A2DB6}" destId="{C6D502BF-DDD4-495F-8C74-145DEF063454}" srcOrd="2" destOrd="0" presId="urn:microsoft.com/office/officeart/2005/8/layout/pList2#1"/>
    <dgm:cxn modelId="{25C353EB-640D-4D49-BD48-AEC276312CC9}" type="presParOf" srcId="{E7B4A553-63B9-47F0-93AD-7841BD3B3FCB}" destId="{A931E6D1-3D4A-4246-8E49-C0D745859ADA}" srcOrd="7" destOrd="0" presId="urn:microsoft.com/office/officeart/2005/8/layout/pList2#1"/>
    <dgm:cxn modelId="{8C3E0035-AFEF-4B5D-B883-E99220A1FC62}" type="presParOf" srcId="{E7B4A553-63B9-47F0-93AD-7841BD3B3FCB}" destId="{1ECC07E4-19F5-4BAE-AC4E-F81CD936E499}" srcOrd="8" destOrd="0" presId="urn:microsoft.com/office/officeart/2005/8/layout/pList2#1"/>
    <dgm:cxn modelId="{CEA20085-6833-4385-A9AB-E70380EE9DB2}" type="presParOf" srcId="{1ECC07E4-19F5-4BAE-AC4E-F81CD936E499}" destId="{3C26C11F-2E63-40B9-823A-2887B686664A}" srcOrd="0" destOrd="0" presId="urn:microsoft.com/office/officeart/2005/8/layout/pList2#1"/>
    <dgm:cxn modelId="{91A93A47-E050-48FA-81F4-59BF4EA428BC}" type="presParOf" srcId="{1ECC07E4-19F5-4BAE-AC4E-F81CD936E499}" destId="{EE208964-E9B7-4010-881B-4C06D80FD80B}" srcOrd="1" destOrd="0" presId="urn:microsoft.com/office/officeart/2005/8/layout/pList2#1"/>
    <dgm:cxn modelId="{B3B24979-60BB-45AD-8489-A2C7230E2ADF}" type="presParOf" srcId="{1ECC07E4-19F5-4BAE-AC4E-F81CD936E499}" destId="{C7CDCB2D-F186-4C16-B5F8-9F1C0F35D34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88418-79AD-4AA9-AC6E-3C128126B053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5B40F6-FCE6-456A-8256-5C7D94CED6C1}">
      <dgm:prSet phldrT="[Текст]" custT="1"/>
      <dgm:spPr/>
      <dgm:t>
        <a:bodyPr/>
        <a:lstStyle/>
        <a:p>
          <a:r>
            <a:rPr lang="ru-RU" sz="1800" b="1" dirty="0" smtClean="0"/>
            <a:t>Формирование групп по одновозрастному принципу</a:t>
          </a:r>
          <a:endParaRPr lang="ru-RU" sz="1800" b="1" dirty="0"/>
        </a:p>
      </dgm:t>
    </dgm:pt>
    <dgm:pt modelId="{56FFE1FF-D35A-4F51-8099-6882A387AA1A}" type="parTrans" cxnId="{AC135FEF-14EB-4F11-B29E-F8FEBEF52CA0}">
      <dgm:prSet/>
      <dgm:spPr/>
      <dgm:t>
        <a:bodyPr/>
        <a:lstStyle/>
        <a:p>
          <a:endParaRPr lang="ru-RU"/>
        </a:p>
      </dgm:t>
    </dgm:pt>
    <dgm:pt modelId="{0DF5004A-AB81-446D-98FB-40B52525EA74}" type="sibTrans" cxnId="{AC135FEF-14EB-4F11-B29E-F8FEBEF52CA0}">
      <dgm:prSet/>
      <dgm:spPr/>
      <dgm:t>
        <a:bodyPr/>
        <a:lstStyle/>
        <a:p>
          <a:endParaRPr lang="ru-RU"/>
        </a:p>
      </dgm:t>
    </dgm:pt>
    <dgm:pt modelId="{5987E0FA-67DF-497F-B1EA-D3E9D900F3B8}">
      <dgm:prSet phldrT="[Текст]" custT="1"/>
      <dgm:spPr/>
      <dgm:t>
        <a:bodyPr/>
        <a:lstStyle/>
        <a:p>
          <a:r>
            <a:rPr lang="ru-RU" sz="1800" b="1" dirty="0" smtClean="0"/>
            <a:t>Группы </a:t>
          </a:r>
          <a:r>
            <a:rPr lang="ru-RU" sz="1800" b="1" dirty="0" err="1" smtClean="0"/>
            <a:t>общеразвивающей</a:t>
          </a:r>
          <a:r>
            <a:rPr lang="ru-RU" sz="1800" b="1" dirty="0" smtClean="0"/>
            <a:t> направленности</a:t>
          </a:r>
          <a:endParaRPr lang="ru-RU" sz="1800" b="1" dirty="0"/>
        </a:p>
      </dgm:t>
    </dgm:pt>
    <dgm:pt modelId="{E3D8F52F-ADC3-4C57-BE71-54F0AA7B1C19}" type="parTrans" cxnId="{215BB586-2245-4016-9A22-D52546FEA16A}">
      <dgm:prSet/>
      <dgm:spPr/>
      <dgm:t>
        <a:bodyPr/>
        <a:lstStyle/>
        <a:p>
          <a:endParaRPr lang="ru-RU"/>
        </a:p>
      </dgm:t>
    </dgm:pt>
    <dgm:pt modelId="{8EA6C434-F743-4897-8278-876B97724AEF}" type="sibTrans" cxnId="{215BB586-2245-4016-9A22-D52546FEA16A}">
      <dgm:prSet/>
      <dgm:spPr/>
      <dgm:t>
        <a:bodyPr/>
        <a:lstStyle/>
        <a:p>
          <a:endParaRPr lang="ru-RU"/>
        </a:p>
      </dgm:t>
    </dgm:pt>
    <dgm:pt modelId="{BC543633-60A0-4FFC-92F7-5F552191CE28}">
      <dgm:prSet phldrT="[Текст]" custT="1"/>
      <dgm:spPr/>
      <dgm:t>
        <a:bodyPr/>
        <a:lstStyle/>
        <a:p>
          <a:r>
            <a:rPr lang="ru-RU" sz="1800" b="1" dirty="0" smtClean="0"/>
            <a:t>Группы комбинированной направленности</a:t>
          </a:r>
          <a:endParaRPr lang="ru-RU" sz="1800" b="1" dirty="0"/>
        </a:p>
      </dgm:t>
    </dgm:pt>
    <dgm:pt modelId="{3393CAD1-829B-45E9-A354-BF9CBA2101AA}" type="parTrans" cxnId="{5945DA0A-8857-4C30-88E1-18666B8266F6}">
      <dgm:prSet/>
      <dgm:spPr/>
      <dgm:t>
        <a:bodyPr/>
        <a:lstStyle/>
        <a:p>
          <a:endParaRPr lang="ru-RU"/>
        </a:p>
      </dgm:t>
    </dgm:pt>
    <dgm:pt modelId="{5FFB60F4-72D1-4290-917D-3CAC18ACACCC}" type="sibTrans" cxnId="{5945DA0A-8857-4C30-88E1-18666B8266F6}">
      <dgm:prSet/>
      <dgm:spPr/>
      <dgm:t>
        <a:bodyPr/>
        <a:lstStyle/>
        <a:p>
          <a:endParaRPr lang="ru-RU"/>
        </a:p>
      </dgm:t>
    </dgm:pt>
    <dgm:pt modelId="{C4413507-A457-4038-AA82-47586A202E59}">
      <dgm:prSet phldrT="[Текст]" custT="1"/>
      <dgm:spPr/>
      <dgm:t>
        <a:bodyPr/>
        <a:lstStyle/>
        <a:p>
          <a:r>
            <a:rPr lang="ru-RU" sz="2000" b="1" dirty="0" smtClean="0"/>
            <a:t>МБ ДОУ </a:t>
          </a:r>
          <a:r>
            <a:rPr lang="ru-RU" sz="2000" b="1" dirty="0" err="1" smtClean="0"/>
            <a:t>Починковский</a:t>
          </a:r>
          <a:r>
            <a:rPr lang="ru-RU" sz="2000" b="1" dirty="0" smtClean="0"/>
            <a:t> детский сад № 2 </a:t>
          </a:r>
        </a:p>
        <a:p>
          <a:r>
            <a:rPr lang="ru-RU" sz="2000" b="1" dirty="0" smtClean="0"/>
            <a:t>село Починки, пл. Ленина, дом 75</a:t>
          </a:r>
          <a:endParaRPr lang="ru-RU" sz="2000" b="1" dirty="0"/>
        </a:p>
      </dgm:t>
    </dgm:pt>
    <dgm:pt modelId="{A8D10BA1-C787-4D2C-A680-8DC4CACD1935}" type="parTrans" cxnId="{62E4A5C8-EF3C-40FB-BECE-33A1C233731B}">
      <dgm:prSet/>
      <dgm:spPr/>
      <dgm:t>
        <a:bodyPr/>
        <a:lstStyle/>
        <a:p>
          <a:endParaRPr lang="ru-RU"/>
        </a:p>
      </dgm:t>
    </dgm:pt>
    <dgm:pt modelId="{4EF95BB6-EECC-483F-9F9D-609E90A1AB2F}" type="sibTrans" cxnId="{62E4A5C8-EF3C-40FB-BECE-33A1C233731B}">
      <dgm:prSet/>
      <dgm:spPr/>
      <dgm:t>
        <a:bodyPr/>
        <a:lstStyle/>
        <a:p>
          <a:endParaRPr lang="ru-RU"/>
        </a:p>
      </dgm:t>
    </dgm:pt>
    <dgm:pt modelId="{B63D587E-7724-4FE1-9FD5-0875E63A9E9F}" type="pres">
      <dgm:prSet presAssocID="{43F88418-79AD-4AA9-AC6E-3C128126B0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4B00A3-9ABF-4329-86F3-405827C6A509}" type="pres">
      <dgm:prSet presAssocID="{A75B40F6-FCE6-456A-8256-5C7D94CED6C1}" presName="boxAndChildren" presStyleCnt="0"/>
      <dgm:spPr/>
    </dgm:pt>
    <dgm:pt modelId="{1F1B8A70-4A96-4671-BC0D-94ED557893A7}" type="pres">
      <dgm:prSet presAssocID="{A75B40F6-FCE6-456A-8256-5C7D94CED6C1}" presName="parentTextBox" presStyleLbl="node1" presStyleIdx="0" presStyleCnt="2"/>
      <dgm:spPr/>
      <dgm:t>
        <a:bodyPr/>
        <a:lstStyle/>
        <a:p>
          <a:endParaRPr lang="ru-RU"/>
        </a:p>
      </dgm:t>
    </dgm:pt>
    <dgm:pt modelId="{FC93C25E-A886-4712-ABBF-6816BFC8FAEA}" type="pres">
      <dgm:prSet presAssocID="{A75B40F6-FCE6-456A-8256-5C7D94CED6C1}" presName="entireBox" presStyleLbl="node1" presStyleIdx="0" presStyleCnt="2"/>
      <dgm:spPr/>
      <dgm:t>
        <a:bodyPr/>
        <a:lstStyle/>
        <a:p>
          <a:endParaRPr lang="ru-RU"/>
        </a:p>
      </dgm:t>
    </dgm:pt>
    <dgm:pt modelId="{A3C370DC-3756-498D-A18C-ACFF61FE93D7}" type="pres">
      <dgm:prSet presAssocID="{A75B40F6-FCE6-456A-8256-5C7D94CED6C1}" presName="descendantBox" presStyleCnt="0"/>
      <dgm:spPr/>
    </dgm:pt>
    <dgm:pt modelId="{5CE2AC02-8664-4F15-BD78-F6D76AA26B65}" type="pres">
      <dgm:prSet presAssocID="{5987E0FA-67DF-497F-B1EA-D3E9D900F3B8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FA4A3-CBA2-4AB4-944B-DFB8F08DA3BB}" type="pres">
      <dgm:prSet presAssocID="{BC543633-60A0-4FFC-92F7-5F552191CE28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A781A-F403-46E4-BA41-134AF7B9132C}" type="pres">
      <dgm:prSet presAssocID="{4EF95BB6-EECC-483F-9F9D-609E90A1AB2F}" presName="sp" presStyleCnt="0"/>
      <dgm:spPr/>
    </dgm:pt>
    <dgm:pt modelId="{A9C9488B-1E55-4715-8517-E97F69B51D3F}" type="pres">
      <dgm:prSet presAssocID="{C4413507-A457-4038-AA82-47586A202E59}" presName="arrowAndChildren" presStyleCnt="0"/>
      <dgm:spPr/>
    </dgm:pt>
    <dgm:pt modelId="{8729A9E5-E5D6-4E4F-A896-D12F326818BB}" type="pres">
      <dgm:prSet presAssocID="{C4413507-A457-4038-AA82-47586A202E59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215BB586-2245-4016-9A22-D52546FEA16A}" srcId="{A75B40F6-FCE6-456A-8256-5C7D94CED6C1}" destId="{5987E0FA-67DF-497F-B1EA-D3E9D900F3B8}" srcOrd="0" destOrd="0" parTransId="{E3D8F52F-ADC3-4C57-BE71-54F0AA7B1C19}" sibTransId="{8EA6C434-F743-4897-8278-876B97724AEF}"/>
    <dgm:cxn modelId="{A5A79AC2-F57F-4D50-8B33-966171A90CBC}" type="presOf" srcId="{43F88418-79AD-4AA9-AC6E-3C128126B053}" destId="{B63D587E-7724-4FE1-9FD5-0875E63A9E9F}" srcOrd="0" destOrd="0" presId="urn:microsoft.com/office/officeart/2005/8/layout/process4"/>
    <dgm:cxn modelId="{D4A5849B-7965-45D6-9872-57587C9DE569}" type="presOf" srcId="{C4413507-A457-4038-AA82-47586A202E59}" destId="{8729A9E5-E5D6-4E4F-A896-D12F326818BB}" srcOrd="0" destOrd="0" presId="urn:microsoft.com/office/officeart/2005/8/layout/process4"/>
    <dgm:cxn modelId="{CE9C6CE1-B8D9-4B43-9F64-342254E8B5E8}" type="presOf" srcId="{5987E0FA-67DF-497F-B1EA-D3E9D900F3B8}" destId="{5CE2AC02-8664-4F15-BD78-F6D76AA26B65}" srcOrd="0" destOrd="0" presId="urn:microsoft.com/office/officeart/2005/8/layout/process4"/>
    <dgm:cxn modelId="{FCACAB8E-521B-4CDE-A6B1-B29A85A39688}" type="presOf" srcId="{BC543633-60A0-4FFC-92F7-5F552191CE28}" destId="{988FA4A3-CBA2-4AB4-944B-DFB8F08DA3BB}" srcOrd="0" destOrd="0" presId="urn:microsoft.com/office/officeart/2005/8/layout/process4"/>
    <dgm:cxn modelId="{7E6CBB6E-5604-47F0-A969-38A513EB8CB0}" type="presOf" srcId="{A75B40F6-FCE6-456A-8256-5C7D94CED6C1}" destId="{1F1B8A70-4A96-4671-BC0D-94ED557893A7}" srcOrd="0" destOrd="0" presId="urn:microsoft.com/office/officeart/2005/8/layout/process4"/>
    <dgm:cxn modelId="{C7C631C4-55C6-492C-A2AC-FDEB65EF34F1}" type="presOf" srcId="{A75B40F6-FCE6-456A-8256-5C7D94CED6C1}" destId="{FC93C25E-A886-4712-ABBF-6816BFC8FAEA}" srcOrd="1" destOrd="0" presId="urn:microsoft.com/office/officeart/2005/8/layout/process4"/>
    <dgm:cxn modelId="{AC135FEF-14EB-4F11-B29E-F8FEBEF52CA0}" srcId="{43F88418-79AD-4AA9-AC6E-3C128126B053}" destId="{A75B40F6-FCE6-456A-8256-5C7D94CED6C1}" srcOrd="1" destOrd="0" parTransId="{56FFE1FF-D35A-4F51-8099-6882A387AA1A}" sibTransId="{0DF5004A-AB81-446D-98FB-40B52525EA74}"/>
    <dgm:cxn modelId="{62E4A5C8-EF3C-40FB-BECE-33A1C233731B}" srcId="{43F88418-79AD-4AA9-AC6E-3C128126B053}" destId="{C4413507-A457-4038-AA82-47586A202E59}" srcOrd="0" destOrd="0" parTransId="{A8D10BA1-C787-4D2C-A680-8DC4CACD1935}" sibTransId="{4EF95BB6-EECC-483F-9F9D-609E90A1AB2F}"/>
    <dgm:cxn modelId="{5945DA0A-8857-4C30-88E1-18666B8266F6}" srcId="{A75B40F6-FCE6-456A-8256-5C7D94CED6C1}" destId="{BC543633-60A0-4FFC-92F7-5F552191CE28}" srcOrd="1" destOrd="0" parTransId="{3393CAD1-829B-45E9-A354-BF9CBA2101AA}" sibTransId="{5FFB60F4-72D1-4290-917D-3CAC18ACACCC}"/>
    <dgm:cxn modelId="{8A86E874-B259-4457-AA5B-1BD13CACD540}" type="presParOf" srcId="{B63D587E-7724-4FE1-9FD5-0875E63A9E9F}" destId="{254B00A3-9ABF-4329-86F3-405827C6A509}" srcOrd="0" destOrd="0" presId="urn:microsoft.com/office/officeart/2005/8/layout/process4"/>
    <dgm:cxn modelId="{2069433A-F521-4DE8-8790-F1E0E324444E}" type="presParOf" srcId="{254B00A3-9ABF-4329-86F3-405827C6A509}" destId="{1F1B8A70-4A96-4671-BC0D-94ED557893A7}" srcOrd="0" destOrd="0" presId="urn:microsoft.com/office/officeart/2005/8/layout/process4"/>
    <dgm:cxn modelId="{1717F9FE-E30C-461B-8C15-1A23A9F00BEA}" type="presParOf" srcId="{254B00A3-9ABF-4329-86F3-405827C6A509}" destId="{FC93C25E-A886-4712-ABBF-6816BFC8FAEA}" srcOrd="1" destOrd="0" presId="urn:microsoft.com/office/officeart/2005/8/layout/process4"/>
    <dgm:cxn modelId="{7E26E598-F389-4FD4-AA8E-756558D9AD14}" type="presParOf" srcId="{254B00A3-9ABF-4329-86F3-405827C6A509}" destId="{A3C370DC-3756-498D-A18C-ACFF61FE93D7}" srcOrd="2" destOrd="0" presId="urn:microsoft.com/office/officeart/2005/8/layout/process4"/>
    <dgm:cxn modelId="{FCC51AF8-B2F0-47D9-BB17-C4359EA1008E}" type="presParOf" srcId="{A3C370DC-3756-498D-A18C-ACFF61FE93D7}" destId="{5CE2AC02-8664-4F15-BD78-F6D76AA26B65}" srcOrd="0" destOrd="0" presId="urn:microsoft.com/office/officeart/2005/8/layout/process4"/>
    <dgm:cxn modelId="{73CECB66-3291-440C-ACBE-F7FA043B0A3E}" type="presParOf" srcId="{A3C370DC-3756-498D-A18C-ACFF61FE93D7}" destId="{988FA4A3-CBA2-4AB4-944B-DFB8F08DA3BB}" srcOrd="1" destOrd="0" presId="urn:microsoft.com/office/officeart/2005/8/layout/process4"/>
    <dgm:cxn modelId="{EE64458A-73A5-4574-9671-504927DF2C8F}" type="presParOf" srcId="{B63D587E-7724-4FE1-9FD5-0875E63A9E9F}" destId="{481A781A-F403-46E4-BA41-134AF7B9132C}" srcOrd="1" destOrd="0" presId="urn:microsoft.com/office/officeart/2005/8/layout/process4"/>
    <dgm:cxn modelId="{DD21603A-049D-4E2D-8316-BB69C294FC20}" type="presParOf" srcId="{B63D587E-7724-4FE1-9FD5-0875E63A9E9F}" destId="{A9C9488B-1E55-4715-8517-E97F69B51D3F}" srcOrd="2" destOrd="0" presId="urn:microsoft.com/office/officeart/2005/8/layout/process4"/>
    <dgm:cxn modelId="{9DDEC178-F64E-4C9A-88D4-D672357E504A}" type="presParOf" srcId="{A9C9488B-1E55-4715-8517-E97F69B51D3F}" destId="{8729A9E5-E5D6-4E4F-A896-D12F326818B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302A84-10F6-466A-A3D3-A199B8B8476D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C0D9C-75C3-4C78-B29E-F4DAC15EBE72}">
      <dgm:prSet phldrT="[Текст]" custT="1"/>
      <dgm:spPr/>
      <dgm:t>
        <a:bodyPr/>
        <a:lstStyle/>
        <a:p>
          <a:r>
            <a:rPr lang="ru-RU" sz="1800" b="1" dirty="0" smtClean="0"/>
            <a:t>Вторая группа раннего возраста</a:t>
          </a:r>
          <a:endParaRPr lang="ru-RU" sz="1800" b="1" dirty="0"/>
        </a:p>
      </dgm:t>
    </dgm:pt>
    <dgm:pt modelId="{A2E3C1A9-58E0-46DD-BEF0-8F1C3566B58E}" type="parTrans" cxnId="{041B8337-202A-4B86-8272-CE7F2CD287A9}">
      <dgm:prSet/>
      <dgm:spPr/>
      <dgm:t>
        <a:bodyPr/>
        <a:lstStyle/>
        <a:p>
          <a:endParaRPr lang="ru-RU"/>
        </a:p>
      </dgm:t>
    </dgm:pt>
    <dgm:pt modelId="{07EC6277-75AA-4A83-97CB-F3D2D6E9F3BB}" type="sibTrans" cxnId="{041B8337-202A-4B86-8272-CE7F2CD287A9}">
      <dgm:prSet/>
      <dgm:spPr/>
      <dgm:t>
        <a:bodyPr/>
        <a:lstStyle/>
        <a:p>
          <a:endParaRPr lang="ru-RU"/>
        </a:p>
      </dgm:t>
    </dgm:pt>
    <dgm:pt modelId="{3C6356CD-74BB-4055-AE73-A2E1837F5485}">
      <dgm:prSet phldrT="[Текст]" custT="1"/>
      <dgm:spPr/>
      <dgm:t>
        <a:bodyPr/>
        <a:lstStyle/>
        <a:p>
          <a:r>
            <a:rPr lang="ru-RU" sz="1800" b="1" dirty="0" smtClean="0"/>
            <a:t>15 детей от 1 года до 2 лет</a:t>
          </a:r>
          <a:endParaRPr lang="ru-RU" sz="1800" b="1" dirty="0"/>
        </a:p>
      </dgm:t>
    </dgm:pt>
    <dgm:pt modelId="{54D51EEC-F0EF-4F77-854C-8E56EC9EE87D}" type="parTrans" cxnId="{52682330-03F7-4825-B1EA-513804012733}">
      <dgm:prSet/>
      <dgm:spPr/>
      <dgm:t>
        <a:bodyPr/>
        <a:lstStyle/>
        <a:p>
          <a:endParaRPr lang="ru-RU"/>
        </a:p>
      </dgm:t>
    </dgm:pt>
    <dgm:pt modelId="{EE887737-3CCA-4C57-A025-31E16BA36974}" type="sibTrans" cxnId="{52682330-03F7-4825-B1EA-513804012733}">
      <dgm:prSet/>
      <dgm:spPr/>
      <dgm:t>
        <a:bodyPr/>
        <a:lstStyle/>
        <a:p>
          <a:endParaRPr lang="ru-RU"/>
        </a:p>
      </dgm:t>
    </dgm:pt>
    <dgm:pt modelId="{9147E496-36A5-44B5-909F-16B298D96B88}">
      <dgm:prSet phldrT="[Текст]" custT="1"/>
      <dgm:spPr/>
      <dgm:t>
        <a:bodyPr/>
        <a:lstStyle/>
        <a:p>
          <a:r>
            <a:rPr lang="ru-RU" sz="1800" b="1" dirty="0" smtClean="0"/>
            <a:t>Педагоги группы</a:t>
          </a:r>
          <a:endParaRPr lang="ru-RU" sz="1800" b="1" dirty="0"/>
        </a:p>
      </dgm:t>
    </dgm:pt>
    <dgm:pt modelId="{6104EB0F-0CE8-4615-B66A-5D83A2E95083}" type="parTrans" cxnId="{2F428293-4071-4426-9CC6-2F706E4F13F2}">
      <dgm:prSet/>
      <dgm:spPr/>
      <dgm:t>
        <a:bodyPr/>
        <a:lstStyle/>
        <a:p>
          <a:endParaRPr lang="ru-RU"/>
        </a:p>
      </dgm:t>
    </dgm:pt>
    <dgm:pt modelId="{27B210DC-1EBE-4FBB-A23F-2CF15DB67797}" type="sibTrans" cxnId="{2F428293-4071-4426-9CC6-2F706E4F13F2}">
      <dgm:prSet/>
      <dgm:spPr/>
      <dgm:t>
        <a:bodyPr/>
        <a:lstStyle/>
        <a:p>
          <a:endParaRPr lang="ru-RU"/>
        </a:p>
      </dgm:t>
    </dgm:pt>
    <dgm:pt modelId="{3C40ECE2-AE1B-49DB-B485-0A9F4933146B}">
      <dgm:prSet phldrT="[Текст]" custT="1"/>
      <dgm:spPr/>
      <dgm:t>
        <a:bodyPr/>
        <a:lstStyle/>
        <a:p>
          <a:r>
            <a:rPr lang="ru-RU" sz="1800" b="1" dirty="0" err="1" smtClean="0"/>
            <a:t>Ирсецкая</a:t>
          </a:r>
          <a:r>
            <a:rPr lang="ru-RU" sz="1800" b="1" dirty="0" smtClean="0"/>
            <a:t> Людмила Викторовна, воспитатель</a:t>
          </a:r>
          <a:endParaRPr lang="ru-RU" sz="1800" b="1" dirty="0"/>
        </a:p>
      </dgm:t>
    </dgm:pt>
    <dgm:pt modelId="{26FD0B9E-46AD-493B-B21A-8DD75CC9DCE3}" type="parTrans" cxnId="{7277A848-9F0F-4A01-9DCF-8FD1013D0E20}">
      <dgm:prSet/>
      <dgm:spPr/>
      <dgm:t>
        <a:bodyPr/>
        <a:lstStyle/>
        <a:p>
          <a:endParaRPr lang="ru-RU"/>
        </a:p>
      </dgm:t>
    </dgm:pt>
    <dgm:pt modelId="{5430CC76-4D7C-438E-8F16-0FE220C5B7FA}" type="sibTrans" cxnId="{7277A848-9F0F-4A01-9DCF-8FD1013D0E20}">
      <dgm:prSet/>
      <dgm:spPr/>
      <dgm:t>
        <a:bodyPr/>
        <a:lstStyle/>
        <a:p>
          <a:endParaRPr lang="ru-RU"/>
        </a:p>
      </dgm:t>
    </dgm:pt>
    <dgm:pt modelId="{9ABC7F60-2EA2-491E-9677-3580D3F198E9}">
      <dgm:prSet phldrT="[Текст]" custT="1"/>
      <dgm:spPr/>
      <dgm:t>
        <a:bodyPr/>
        <a:lstStyle/>
        <a:p>
          <a:r>
            <a:rPr lang="ru-RU" sz="1800" b="1" dirty="0" err="1" smtClean="0"/>
            <a:t>Паромова</a:t>
          </a:r>
          <a:r>
            <a:rPr lang="ru-RU" sz="1800" b="1" dirty="0" smtClean="0"/>
            <a:t> Светлана Николаевна, воспитатель</a:t>
          </a:r>
          <a:endParaRPr lang="ru-RU" sz="1800" b="1" dirty="0"/>
        </a:p>
      </dgm:t>
    </dgm:pt>
    <dgm:pt modelId="{35B9C211-2F11-4EF3-A2F4-A440C1B742C2}" type="parTrans" cxnId="{36E67FBD-B11A-4B7B-A314-627F8EE32F0D}">
      <dgm:prSet/>
      <dgm:spPr/>
      <dgm:t>
        <a:bodyPr/>
        <a:lstStyle/>
        <a:p>
          <a:endParaRPr lang="ru-RU"/>
        </a:p>
      </dgm:t>
    </dgm:pt>
    <dgm:pt modelId="{D4363648-64E1-40E3-A146-EE055BF33A08}" type="sibTrans" cxnId="{36E67FBD-B11A-4B7B-A314-627F8EE32F0D}">
      <dgm:prSet/>
      <dgm:spPr/>
      <dgm:t>
        <a:bodyPr/>
        <a:lstStyle/>
        <a:p>
          <a:endParaRPr lang="ru-RU"/>
        </a:p>
      </dgm:t>
    </dgm:pt>
    <dgm:pt modelId="{7967C19C-64AB-40F0-B0C7-C32ABD07E577}">
      <dgm:prSet phldrT="[Текст]" custT="1"/>
      <dgm:spPr/>
      <dgm:t>
        <a:bodyPr/>
        <a:lstStyle/>
        <a:p>
          <a:r>
            <a:rPr lang="ru-RU" sz="1800" b="1" dirty="0" smtClean="0"/>
            <a:t>Романова Галина Алексеевна, музыкальный руководитель</a:t>
          </a:r>
          <a:endParaRPr lang="ru-RU" sz="1800" b="1" dirty="0"/>
        </a:p>
      </dgm:t>
    </dgm:pt>
    <dgm:pt modelId="{377BE0FE-1D4D-4C91-86CE-6298C73E0D46}" type="parTrans" cxnId="{AB3D756B-37A6-4CE2-B5F0-4210242351C4}">
      <dgm:prSet/>
      <dgm:spPr/>
      <dgm:t>
        <a:bodyPr/>
        <a:lstStyle/>
        <a:p>
          <a:endParaRPr lang="ru-RU"/>
        </a:p>
      </dgm:t>
    </dgm:pt>
    <dgm:pt modelId="{EF261259-D295-48F1-8FED-1BCA32E2FB62}" type="sibTrans" cxnId="{AB3D756B-37A6-4CE2-B5F0-4210242351C4}">
      <dgm:prSet/>
      <dgm:spPr/>
      <dgm:t>
        <a:bodyPr/>
        <a:lstStyle/>
        <a:p>
          <a:endParaRPr lang="ru-RU"/>
        </a:p>
      </dgm:t>
    </dgm:pt>
    <dgm:pt modelId="{2B7EB761-73D4-48B4-9946-4930BFF0BB49}" type="pres">
      <dgm:prSet presAssocID="{45302A84-10F6-466A-A3D3-A199B8B847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6BF61-A29B-4997-B084-2CE157D58D86}" type="pres">
      <dgm:prSet presAssocID="{035C0D9C-75C3-4C78-B29E-F4DAC15EBE72}" presName="parentLin" presStyleCnt="0"/>
      <dgm:spPr/>
    </dgm:pt>
    <dgm:pt modelId="{0E4FB42C-1813-4401-BDC9-F8F972DD1DDC}" type="pres">
      <dgm:prSet presAssocID="{035C0D9C-75C3-4C78-B29E-F4DAC15EBE7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8170D5D-9AF9-4E82-8F70-7932149CC287}" type="pres">
      <dgm:prSet presAssocID="{035C0D9C-75C3-4C78-B29E-F4DAC15EBE7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74264-2A07-48A2-B74C-934250C11A66}" type="pres">
      <dgm:prSet presAssocID="{035C0D9C-75C3-4C78-B29E-F4DAC15EBE72}" presName="negativeSpace" presStyleCnt="0"/>
      <dgm:spPr/>
    </dgm:pt>
    <dgm:pt modelId="{5D8AA2C7-85E6-4075-8AB8-E381C89E805A}" type="pres">
      <dgm:prSet presAssocID="{035C0D9C-75C3-4C78-B29E-F4DAC15EBE7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A7DF1-A056-4578-91A7-54A92F229519}" type="pres">
      <dgm:prSet presAssocID="{07EC6277-75AA-4A83-97CB-F3D2D6E9F3BB}" presName="spaceBetweenRectangles" presStyleCnt="0"/>
      <dgm:spPr/>
    </dgm:pt>
    <dgm:pt modelId="{BE29EA9E-836A-4340-B78B-6EF1E41F99BB}" type="pres">
      <dgm:prSet presAssocID="{9147E496-36A5-44B5-909F-16B298D96B88}" presName="parentLin" presStyleCnt="0"/>
      <dgm:spPr/>
    </dgm:pt>
    <dgm:pt modelId="{0CA67FA0-FF29-476A-B992-93F7E26A6B0C}" type="pres">
      <dgm:prSet presAssocID="{9147E496-36A5-44B5-909F-16B298D96B8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61F4DE0-3F33-47B2-BCB8-743B0ED4CCEB}" type="pres">
      <dgm:prSet presAssocID="{9147E496-36A5-44B5-909F-16B298D96B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521CA-4353-401B-A126-6F0099D25CC7}" type="pres">
      <dgm:prSet presAssocID="{9147E496-36A5-44B5-909F-16B298D96B88}" presName="negativeSpace" presStyleCnt="0"/>
      <dgm:spPr/>
    </dgm:pt>
    <dgm:pt modelId="{8E440B5C-0C74-4554-8C76-0DDFB67CFB7A}" type="pres">
      <dgm:prSet presAssocID="{9147E496-36A5-44B5-909F-16B298D96B8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700A1-5C6D-4D13-B85F-404317456509}" type="presOf" srcId="{9ABC7F60-2EA2-491E-9677-3580D3F198E9}" destId="{8E440B5C-0C74-4554-8C76-0DDFB67CFB7A}" srcOrd="0" destOrd="1" presId="urn:microsoft.com/office/officeart/2005/8/layout/list1"/>
    <dgm:cxn modelId="{2A135B8E-C9BF-4AC2-92F2-951866661BF9}" type="presOf" srcId="{45302A84-10F6-466A-A3D3-A199B8B8476D}" destId="{2B7EB761-73D4-48B4-9946-4930BFF0BB49}" srcOrd="0" destOrd="0" presId="urn:microsoft.com/office/officeart/2005/8/layout/list1"/>
    <dgm:cxn modelId="{5171B88C-57A6-4E19-BAE6-4A1EC910EB65}" type="presOf" srcId="{9147E496-36A5-44B5-909F-16B298D96B88}" destId="{561F4DE0-3F33-47B2-BCB8-743B0ED4CCEB}" srcOrd="1" destOrd="0" presId="urn:microsoft.com/office/officeart/2005/8/layout/list1"/>
    <dgm:cxn modelId="{79B1AD63-7CD2-4E57-8CAE-7BAC20BC395C}" type="presOf" srcId="{7967C19C-64AB-40F0-B0C7-C32ABD07E577}" destId="{8E440B5C-0C74-4554-8C76-0DDFB67CFB7A}" srcOrd="0" destOrd="2" presId="urn:microsoft.com/office/officeart/2005/8/layout/list1"/>
    <dgm:cxn modelId="{7666F255-913B-448D-AEA8-BD5B2A24D4DF}" type="presOf" srcId="{3C40ECE2-AE1B-49DB-B485-0A9F4933146B}" destId="{8E440B5C-0C74-4554-8C76-0DDFB67CFB7A}" srcOrd="0" destOrd="0" presId="urn:microsoft.com/office/officeart/2005/8/layout/list1"/>
    <dgm:cxn modelId="{759DB528-59B6-40EA-B24E-51A86E5D32B2}" type="presOf" srcId="{035C0D9C-75C3-4C78-B29E-F4DAC15EBE72}" destId="{0E4FB42C-1813-4401-BDC9-F8F972DD1DDC}" srcOrd="0" destOrd="0" presId="urn:microsoft.com/office/officeart/2005/8/layout/list1"/>
    <dgm:cxn modelId="{B99333F5-7A72-437B-A979-732D2D170560}" type="presOf" srcId="{035C0D9C-75C3-4C78-B29E-F4DAC15EBE72}" destId="{08170D5D-9AF9-4E82-8F70-7932149CC287}" srcOrd="1" destOrd="0" presId="urn:microsoft.com/office/officeart/2005/8/layout/list1"/>
    <dgm:cxn modelId="{7277A848-9F0F-4A01-9DCF-8FD1013D0E20}" srcId="{9147E496-36A5-44B5-909F-16B298D96B88}" destId="{3C40ECE2-AE1B-49DB-B485-0A9F4933146B}" srcOrd="0" destOrd="0" parTransId="{26FD0B9E-46AD-493B-B21A-8DD75CC9DCE3}" sibTransId="{5430CC76-4D7C-438E-8F16-0FE220C5B7FA}"/>
    <dgm:cxn modelId="{A068FB6C-1936-46A6-97BE-56641CF88F86}" type="presOf" srcId="{9147E496-36A5-44B5-909F-16B298D96B88}" destId="{0CA67FA0-FF29-476A-B992-93F7E26A6B0C}" srcOrd="0" destOrd="0" presId="urn:microsoft.com/office/officeart/2005/8/layout/list1"/>
    <dgm:cxn modelId="{2F428293-4071-4426-9CC6-2F706E4F13F2}" srcId="{45302A84-10F6-466A-A3D3-A199B8B8476D}" destId="{9147E496-36A5-44B5-909F-16B298D96B88}" srcOrd="1" destOrd="0" parTransId="{6104EB0F-0CE8-4615-B66A-5D83A2E95083}" sibTransId="{27B210DC-1EBE-4FBB-A23F-2CF15DB67797}"/>
    <dgm:cxn modelId="{36E67FBD-B11A-4B7B-A314-627F8EE32F0D}" srcId="{9147E496-36A5-44B5-909F-16B298D96B88}" destId="{9ABC7F60-2EA2-491E-9677-3580D3F198E9}" srcOrd="1" destOrd="0" parTransId="{35B9C211-2F11-4EF3-A2F4-A440C1B742C2}" sibTransId="{D4363648-64E1-40E3-A146-EE055BF33A08}"/>
    <dgm:cxn modelId="{AB3D756B-37A6-4CE2-B5F0-4210242351C4}" srcId="{9147E496-36A5-44B5-909F-16B298D96B88}" destId="{7967C19C-64AB-40F0-B0C7-C32ABD07E577}" srcOrd="2" destOrd="0" parTransId="{377BE0FE-1D4D-4C91-86CE-6298C73E0D46}" sibTransId="{EF261259-D295-48F1-8FED-1BCA32E2FB62}"/>
    <dgm:cxn modelId="{52682330-03F7-4825-B1EA-513804012733}" srcId="{035C0D9C-75C3-4C78-B29E-F4DAC15EBE72}" destId="{3C6356CD-74BB-4055-AE73-A2E1837F5485}" srcOrd="0" destOrd="0" parTransId="{54D51EEC-F0EF-4F77-854C-8E56EC9EE87D}" sibTransId="{EE887737-3CCA-4C57-A025-31E16BA36974}"/>
    <dgm:cxn modelId="{DE37C0AE-112F-407F-84F8-D45AFDD5E90E}" type="presOf" srcId="{3C6356CD-74BB-4055-AE73-A2E1837F5485}" destId="{5D8AA2C7-85E6-4075-8AB8-E381C89E805A}" srcOrd="0" destOrd="0" presId="urn:microsoft.com/office/officeart/2005/8/layout/list1"/>
    <dgm:cxn modelId="{041B8337-202A-4B86-8272-CE7F2CD287A9}" srcId="{45302A84-10F6-466A-A3D3-A199B8B8476D}" destId="{035C0D9C-75C3-4C78-B29E-F4DAC15EBE72}" srcOrd="0" destOrd="0" parTransId="{A2E3C1A9-58E0-46DD-BEF0-8F1C3566B58E}" sibTransId="{07EC6277-75AA-4A83-97CB-F3D2D6E9F3BB}"/>
    <dgm:cxn modelId="{6E50C327-309A-48EC-9408-CC1FCBE13284}" type="presParOf" srcId="{2B7EB761-73D4-48B4-9946-4930BFF0BB49}" destId="{C2F6BF61-A29B-4997-B084-2CE157D58D86}" srcOrd="0" destOrd="0" presId="urn:microsoft.com/office/officeart/2005/8/layout/list1"/>
    <dgm:cxn modelId="{50F501F4-7BCA-4FC7-A2E2-B69CEEDDD289}" type="presParOf" srcId="{C2F6BF61-A29B-4997-B084-2CE157D58D86}" destId="{0E4FB42C-1813-4401-BDC9-F8F972DD1DDC}" srcOrd="0" destOrd="0" presId="urn:microsoft.com/office/officeart/2005/8/layout/list1"/>
    <dgm:cxn modelId="{221BF343-5BFB-49DE-8C3E-1D450E32EBD3}" type="presParOf" srcId="{C2F6BF61-A29B-4997-B084-2CE157D58D86}" destId="{08170D5D-9AF9-4E82-8F70-7932149CC287}" srcOrd="1" destOrd="0" presId="urn:microsoft.com/office/officeart/2005/8/layout/list1"/>
    <dgm:cxn modelId="{7A73D5A9-3B88-4D70-AB85-2F9265A415D3}" type="presParOf" srcId="{2B7EB761-73D4-48B4-9946-4930BFF0BB49}" destId="{7E274264-2A07-48A2-B74C-934250C11A66}" srcOrd="1" destOrd="0" presId="urn:microsoft.com/office/officeart/2005/8/layout/list1"/>
    <dgm:cxn modelId="{BF2716C5-1862-49C9-83A7-A85595C89A79}" type="presParOf" srcId="{2B7EB761-73D4-48B4-9946-4930BFF0BB49}" destId="{5D8AA2C7-85E6-4075-8AB8-E381C89E805A}" srcOrd="2" destOrd="0" presId="urn:microsoft.com/office/officeart/2005/8/layout/list1"/>
    <dgm:cxn modelId="{2F87FD8A-0073-4646-8DDA-94DAB264B116}" type="presParOf" srcId="{2B7EB761-73D4-48B4-9946-4930BFF0BB49}" destId="{FC9A7DF1-A056-4578-91A7-54A92F229519}" srcOrd="3" destOrd="0" presId="urn:microsoft.com/office/officeart/2005/8/layout/list1"/>
    <dgm:cxn modelId="{37543A1F-0D1C-4559-83FB-7D90613C88C0}" type="presParOf" srcId="{2B7EB761-73D4-48B4-9946-4930BFF0BB49}" destId="{BE29EA9E-836A-4340-B78B-6EF1E41F99BB}" srcOrd="4" destOrd="0" presId="urn:microsoft.com/office/officeart/2005/8/layout/list1"/>
    <dgm:cxn modelId="{630A2840-2EDD-4A5C-B724-011F21641295}" type="presParOf" srcId="{BE29EA9E-836A-4340-B78B-6EF1E41F99BB}" destId="{0CA67FA0-FF29-476A-B992-93F7E26A6B0C}" srcOrd="0" destOrd="0" presId="urn:microsoft.com/office/officeart/2005/8/layout/list1"/>
    <dgm:cxn modelId="{2C8F462C-2B6E-49B2-A830-57BE10AE2C65}" type="presParOf" srcId="{BE29EA9E-836A-4340-B78B-6EF1E41F99BB}" destId="{561F4DE0-3F33-47B2-BCB8-743B0ED4CCEB}" srcOrd="1" destOrd="0" presId="urn:microsoft.com/office/officeart/2005/8/layout/list1"/>
    <dgm:cxn modelId="{9FC30230-2483-4213-9BD8-33FE3B862DC9}" type="presParOf" srcId="{2B7EB761-73D4-48B4-9946-4930BFF0BB49}" destId="{D9A521CA-4353-401B-A126-6F0099D25CC7}" srcOrd="5" destOrd="0" presId="urn:microsoft.com/office/officeart/2005/8/layout/list1"/>
    <dgm:cxn modelId="{A4B0842D-8B3F-4078-AA56-FBEDE066211D}" type="presParOf" srcId="{2B7EB761-73D4-48B4-9946-4930BFF0BB49}" destId="{8E440B5C-0C74-4554-8C76-0DDFB67CFB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302A84-10F6-466A-A3D3-A199B8B8476D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C0D9C-75C3-4C78-B29E-F4DAC15EBE72}">
      <dgm:prSet phldrT="[Текст]" custT="1"/>
      <dgm:spPr/>
      <dgm:t>
        <a:bodyPr/>
        <a:lstStyle/>
        <a:p>
          <a:r>
            <a:rPr lang="ru-RU" sz="1800" b="1" dirty="0" smtClean="0"/>
            <a:t>Первая младшая группа</a:t>
          </a:r>
          <a:endParaRPr lang="ru-RU" sz="1800" b="1" dirty="0"/>
        </a:p>
      </dgm:t>
    </dgm:pt>
    <dgm:pt modelId="{A2E3C1A9-58E0-46DD-BEF0-8F1C3566B58E}" type="parTrans" cxnId="{041B8337-202A-4B86-8272-CE7F2CD287A9}">
      <dgm:prSet/>
      <dgm:spPr/>
      <dgm:t>
        <a:bodyPr/>
        <a:lstStyle/>
        <a:p>
          <a:endParaRPr lang="ru-RU"/>
        </a:p>
      </dgm:t>
    </dgm:pt>
    <dgm:pt modelId="{07EC6277-75AA-4A83-97CB-F3D2D6E9F3BB}" type="sibTrans" cxnId="{041B8337-202A-4B86-8272-CE7F2CD287A9}">
      <dgm:prSet/>
      <dgm:spPr/>
      <dgm:t>
        <a:bodyPr/>
        <a:lstStyle/>
        <a:p>
          <a:endParaRPr lang="ru-RU"/>
        </a:p>
      </dgm:t>
    </dgm:pt>
    <dgm:pt modelId="{3C6356CD-74BB-4055-AE73-A2E1837F5485}">
      <dgm:prSet phldrT="[Текст]" custT="1"/>
      <dgm:spPr/>
      <dgm:t>
        <a:bodyPr/>
        <a:lstStyle/>
        <a:p>
          <a:r>
            <a:rPr lang="ru-RU" sz="1800" b="1" dirty="0" smtClean="0"/>
            <a:t>Дети от 2 до 3 лет</a:t>
          </a:r>
          <a:endParaRPr lang="ru-RU" sz="1800" b="1" dirty="0"/>
        </a:p>
      </dgm:t>
    </dgm:pt>
    <dgm:pt modelId="{54D51EEC-F0EF-4F77-854C-8E56EC9EE87D}" type="parTrans" cxnId="{52682330-03F7-4825-B1EA-513804012733}">
      <dgm:prSet/>
      <dgm:spPr/>
      <dgm:t>
        <a:bodyPr/>
        <a:lstStyle/>
        <a:p>
          <a:endParaRPr lang="ru-RU"/>
        </a:p>
      </dgm:t>
    </dgm:pt>
    <dgm:pt modelId="{EE887737-3CCA-4C57-A025-31E16BA36974}" type="sibTrans" cxnId="{52682330-03F7-4825-B1EA-513804012733}">
      <dgm:prSet/>
      <dgm:spPr/>
      <dgm:t>
        <a:bodyPr/>
        <a:lstStyle/>
        <a:p>
          <a:endParaRPr lang="ru-RU"/>
        </a:p>
      </dgm:t>
    </dgm:pt>
    <dgm:pt modelId="{9147E496-36A5-44B5-909F-16B298D96B88}">
      <dgm:prSet phldrT="[Текст]" custT="1"/>
      <dgm:spPr/>
      <dgm:t>
        <a:bodyPr/>
        <a:lstStyle/>
        <a:p>
          <a:r>
            <a:rPr lang="ru-RU" sz="1800" b="1" dirty="0" smtClean="0"/>
            <a:t>Средняя группа</a:t>
          </a:r>
          <a:endParaRPr lang="ru-RU" sz="1800" b="1" dirty="0"/>
        </a:p>
      </dgm:t>
    </dgm:pt>
    <dgm:pt modelId="{6104EB0F-0CE8-4615-B66A-5D83A2E95083}" type="parTrans" cxnId="{2F428293-4071-4426-9CC6-2F706E4F13F2}">
      <dgm:prSet/>
      <dgm:spPr/>
      <dgm:t>
        <a:bodyPr/>
        <a:lstStyle/>
        <a:p>
          <a:endParaRPr lang="ru-RU"/>
        </a:p>
      </dgm:t>
    </dgm:pt>
    <dgm:pt modelId="{27B210DC-1EBE-4FBB-A23F-2CF15DB67797}" type="sibTrans" cxnId="{2F428293-4071-4426-9CC6-2F706E4F13F2}">
      <dgm:prSet/>
      <dgm:spPr/>
      <dgm:t>
        <a:bodyPr/>
        <a:lstStyle/>
        <a:p>
          <a:endParaRPr lang="ru-RU"/>
        </a:p>
      </dgm:t>
    </dgm:pt>
    <dgm:pt modelId="{3C40ECE2-AE1B-49DB-B485-0A9F4933146B}">
      <dgm:prSet phldrT="[Текст]" custT="1"/>
      <dgm:spPr/>
      <dgm:t>
        <a:bodyPr/>
        <a:lstStyle/>
        <a:p>
          <a:r>
            <a:rPr lang="ru-RU" sz="1800" b="1" dirty="0" smtClean="0"/>
            <a:t>Дети в возрасте от4 до 5 лет</a:t>
          </a:r>
          <a:endParaRPr lang="ru-RU" sz="1800" b="1" dirty="0"/>
        </a:p>
      </dgm:t>
    </dgm:pt>
    <dgm:pt modelId="{26FD0B9E-46AD-493B-B21A-8DD75CC9DCE3}" type="parTrans" cxnId="{7277A848-9F0F-4A01-9DCF-8FD1013D0E20}">
      <dgm:prSet/>
      <dgm:spPr/>
      <dgm:t>
        <a:bodyPr/>
        <a:lstStyle/>
        <a:p>
          <a:endParaRPr lang="ru-RU"/>
        </a:p>
      </dgm:t>
    </dgm:pt>
    <dgm:pt modelId="{5430CC76-4D7C-438E-8F16-0FE220C5B7FA}" type="sibTrans" cxnId="{7277A848-9F0F-4A01-9DCF-8FD1013D0E20}">
      <dgm:prSet/>
      <dgm:spPr/>
      <dgm:t>
        <a:bodyPr/>
        <a:lstStyle/>
        <a:p>
          <a:endParaRPr lang="ru-RU"/>
        </a:p>
      </dgm:t>
    </dgm:pt>
    <dgm:pt modelId="{F73C1EF3-37FB-41FB-AD98-75FD75657FF5}">
      <dgm:prSet phldrT="[Текст]" custT="1"/>
      <dgm:spPr/>
      <dgm:t>
        <a:bodyPr/>
        <a:lstStyle/>
        <a:p>
          <a:r>
            <a:rPr lang="ru-RU" sz="1800" b="1" dirty="0" smtClean="0"/>
            <a:t>Воспитатели:</a:t>
          </a:r>
          <a:endParaRPr lang="ru-RU" sz="1800" b="1" dirty="0"/>
        </a:p>
      </dgm:t>
    </dgm:pt>
    <dgm:pt modelId="{F219C177-C7A7-4465-BB8D-83CA0145F339}" type="parTrans" cxnId="{2BD6A232-C0C1-49C0-9F94-C06C9CCB7737}">
      <dgm:prSet/>
      <dgm:spPr/>
      <dgm:t>
        <a:bodyPr/>
        <a:lstStyle/>
        <a:p>
          <a:endParaRPr lang="ru-RU"/>
        </a:p>
      </dgm:t>
    </dgm:pt>
    <dgm:pt modelId="{AAF53064-0C7F-43B3-B5E6-38B012A486BA}" type="sibTrans" cxnId="{2BD6A232-C0C1-49C0-9F94-C06C9CCB7737}">
      <dgm:prSet/>
      <dgm:spPr/>
      <dgm:t>
        <a:bodyPr/>
        <a:lstStyle/>
        <a:p>
          <a:endParaRPr lang="ru-RU"/>
        </a:p>
      </dgm:t>
    </dgm:pt>
    <dgm:pt modelId="{74361514-73A6-477F-A3FE-52B89770724B}">
      <dgm:prSet phldrT="[Текст]" custT="1"/>
      <dgm:spPr/>
      <dgm:t>
        <a:bodyPr/>
        <a:lstStyle/>
        <a:p>
          <a:r>
            <a:rPr lang="ru-RU" sz="1800" b="1" dirty="0" smtClean="0"/>
            <a:t>Воспитатели:</a:t>
          </a:r>
          <a:endParaRPr lang="ru-RU" sz="1800" b="1" dirty="0"/>
        </a:p>
      </dgm:t>
    </dgm:pt>
    <dgm:pt modelId="{1A5F3891-6253-4EC9-99EA-4C8E23B813B5}" type="parTrans" cxnId="{C7BF6354-26F4-4B0D-9716-F4ABB10444F8}">
      <dgm:prSet/>
      <dgm:spPr/>
      <dgm:t>
        <a:bodyPr/>
        <a:lstStyle/>
        <a:p>
          <a:endParaRPr lang="ru-RU"/>
        </a:p>
      </dgm:t>
    </dgm:pt>
    <dgm:pt modelId="{C69A8240-2FDD-4FCB-A849-323B0FBFB90E}" type="sibTrans" cxnId="{C7BF6354-26F4-4B0D-9716-F4ABB10444F8}">
      <dgm:prSet/>
      <dgm:spPr/>
      <dgm:t>
        <a:bodyPr/>
        <a:lstStyle/>
        <a:p>
          <a:endParaRPr lang="ru-RU"/>
        </a:p>
      </dgm:t>
    </dgm:pt>
    <dgm:pt modelId="{57A65891-9405-4F28-9403-4C1B4E7555EB}">
      <dgm:prSet phldrT="[Текст]" custT="1"/>
      <dgm:spPr/>
      <dgm:t>
        <a:bodyPr/>
        <a:lstStyle/>
        <a:p>
          <a:r>
            <a:rPr lang="ru-RU" sz="1800" b="1" dirty="0" smtClean="0"/>
            <a:t>Архипова Елена Александровна</a:t>
          </a:r>
          <a:endParaRPr lang="ru-RU" sz="1800" b="1" dirty="0"/>
        </a:p>
      </dgm:t>
    </dgm:pt>
    <dgm:pt modelId="{8F9BC6C2-D6F4-4541-938E-B3C7BFA6939F}" type="parTrans" cxnId="{1BCC94F4-B6A4-4B2A-8425-D722FE44C353}">
      <dgm:prSet/>
      <dgm:spPr/>
      <dgm:t>
        <a:bodyPr/>
        <a:lstStyle/>
        <a:p>
          <a:endParaRPr lang="ru-RU"/>
        </a:p>
      </dgm:t>
    </dgm:pt>
    <dgm:pt modelId="{6DB0C757-4032-4BAC-9135-48B055F11145}" type="sibTrans" cxnId="{1BCC94F4-B6A4-4B2A-8425-D722FE44C353}">
      <dgm:prSet/>
      <dgm:spPr/>
      <dgm:t>
        <a:bodyPr/>
        <a:lstStyle/>
        <a:p>
          <a:endParaRPr lang="ru-RU"/>
        </a:p>
      </dgm:t>
    </dgm:pt>
    <dgm:pt modelId="{BDD5FC5F-66E2-46DE-85B2-CA3D02A80BC4}">
      <dgm:prSet phldrT="[Текст]" custT="1"/>
      <dgm:spPr/>
      <dgm:t>
        <a:bodyPr/>
        <a:lstStyle/>
        <a:p>
          <a:r>
            <a:rPr lang="ru-RU" sz="1800" b="1" dirty="0" smtClean="0"/>
            <a:t>Лазарева Наталья Андреевна</a:t>
          </a:r>
          <a:endParaRPr lang="ru-RU" sz="1800" b="1" dirty="0"/>
        </a:p>
      </dgm:t>
    </dgm:pt>
    <dgm:pt modelId="{C85E71A5-691F-4263-8FE6-5BCBE725BD38}" type="parTrans" cxnId="{B2D3C549-2FD4-4348-9CD2-33BE443182DC}">
      <dgm:prSet/>
      <dgm:spPr/>
      <dgm:t>
        <a:bodyPr/>
        <a:lstStyle/>
        <a:p>
          <a:endParaRPr lang="ru-RU"/>
        </a:p>
      </dgm:t>
    </dgm:pt>
    <dgm:pt modelId="{053944CF-D474-4927-B424-34DE2C4B2CA2}" type="sibTrans" cxnId="{B2D3C549-2FD4-4348-9CD2-33BE443182DC}">
      <dgm:prSet/>
      <dgm:spPr/>
      <dgm:t>
        <a:bodyPr/>
        <a:lstStyle/>
        <a:p>
          <a:endParaRPr lang="ru-RU"/>
        </a:p>
      </dgm:t>
    </dgm:pt>
    <dgm:pt modelId="{06304597-7FB1-4278-AD57-81AE9968C3EF}">
      <dgm:prSet phldrT="[Текст]" custT="1"/>
      <dgm:spPr/>
      <dgm:t>
        <a:bodyPr/>
        <a:lstStyle/>
        <a:p>
          <a:r>
            <a:rPr lang="ru-RU" sz="1800" b="1" dirty="0" smtClean="0"/>
            <a:t>Бушуева Юлия Петровна</a:t>
          </a:r>
          <a:endParaRPr lang="ru-RU" sz="1800" b="1" dirty="0"/>
        </a:p>
      </dgm:t>
    </dgm:pt>
    <dgm:pt modelId="{DD316C36-9D88-4207-AEB4-E04EB60B31C1}" type="parTrans" cxnId="{DF3D8983-B077-4031-B876-65A493954ED8}">
      <dgm:prSet/>
      <dgm:spPr/>
      <dgm:t>
        <a:bodyPr/>
        <a:lstStyle/>
        <a:p>
          <a:endParaRPr lang="ru-RU"/>
        </a:p>
      </dgm:t>
    </dgm:pt>
    <dgm:pt modelId="{68E6226B-D64E-46CA-891A-41A5956901AE}" type="sibTrans" cxnId="{DF3D8983-B077-4031-B876-65A493954ED8}">
      <dgm:prSet/>
      <dgm:spPr/>
      <dgm:t>
        <a:bodyPr/>
        <a:lstStyle/>
        <a:p>
          <a:endParaRPr lang="ru-RU"/>
        </a:p>
      </dgm:t>
    </dgm:pt>
    <dgm:pt modelId="{6B8C9CC6-7356-4731-B992-39FA9155CBB7}">
      <dgm:prSet phldrT="[Текст]" custT="1"/>
      <dgm:spPr/>
      <dgm:t>
        <a:bodyPr/>
        <a:lstStyle/>
        <a:p>
          <a:r>
            <a:rPr lang="ru-RU" sz="1800" b="1" dirty="0" err="1" smtClean="0"/>
            <a:t>Илюшечкина</a:t>
          </a:r>
          <a:r>
            <a:rPr lang="ru-RU" sz="1800" b="1" dirty="0" smtClean="0"/>
            <a:t> Ирина Сергеевна</a:t>
          </a:r>
          <a:endParaRPr lang="ru-RU" sz="1800" b="1" dirty="0"/>
        </a:p>
      </dgm:t>
    </dgm:pt>
    <dgm:pt modelId="{EF593B38-7217-4F23-93FA-43CE5EFBA564}" type="parTrans" cxnId="{1F603DD4-E2D1-4404-B035-A2E51A4AF114}">
      <dgm:prSet/>
      <dgm:spPr/>
      <dgm:t>
        <a:bodyPr/>
        <a:lstStyle/>
        <a:p>
          <a:endParaRPr lang="ru-RU"/>
        </a:p>
      </dgm:t>
    </dgm:pt>
    <dgm:pt modelId="{D8955E1A-539F-4BEE-A373-3991D7F97659}" type="sibTrans" cxnId="{1F603DD4-E2D1-4404-B035-A2E51A4AF114}">
      <dgm:prSet/>
      <dgm:spPr/>
      <dgm:t>
        <a:bodyPr/>
        <a:lstStyle/>
        <a:p>
          <a:endParaRPr lang="ru-RU"/>
        </a:p>
      </dgm:t>
    </dgm:pt>
    <dgm:pt modelId="{2B7EB761-73D4-48B4-9946-4930BFF0BB49}" type="pres">
      <dgm:prSet presAssocID="{45302A84-10F6-466A-A3D3-A199B8B847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6BF61-A29B-4997-B084-2CE157D58D86}" type="pres">
      <dgm:prSet presAssocID="{035C0D9C-75C3-4C78-B29E-F4DAC15EBE72}" presName="parentLin" presStyleCnt="0"/>
      <dgm:spPr/>
    </dgm:pt>
    <dgm:pt modelId="{0E4FB42C-1813-4401-BDC9-F8F972DD1DDC}" type="pres">
      <dgm:prSet presAssocID="{035C0D9C-75C3-4C78-B29E-F4DAC15EBE7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8170D5D-9AF9-4E82-8F70-7932149CC287}" type="pres">
      <dgm:prSet presAssocID="{035C0D9C-75C3-4C78-B29E-F4DAC15EBE7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74264-2A07-48A2-B74C-934250C11A66}" type="pres">
      <dgm:prSet presAssocID="{035C0D9C-75C3-4C78-B29E-F4DAC15EBE72}" presName="negativeSpace" presStyleCnt="0"/>
      <dgm:spPr/>
    </dgm:pt>
    <dgm:pt modelId="{5D8AA2C7-85E6-4075-8AB8-E381C89E805A}" type="pres">
      <dgm:prSet presAssocID="{035C0D9C-75C3-4C78-B29E-F4DAC15EBE7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A7DF1-A056-4578-91A7-54A92F229519}" type="pres">
      <dgm:prSet presAssocID="{07EC6277-75AA-4A83-97CB-F3D2D6E9F3BB}" presName="spaceBetweenRectangles" presStyleCnt="0"/>
      <dgm:spPr/>
    </dgm:pt>
    <dgm:pt modelId="{BE29EA9E-836A-4340-B78B-6EF1E41F99BB}" type="pres">
      <dgm:prSet presAssocID="{9147E496-36A5-44B5-909F-16B298D96B88}" presName="parentLin" presStyleCnt="0"/>
      <dgm:spPr/>
    </dgm:pt>
    <dgm:pt modelId="{0CA67FA0-FF29-476A-B992-93F7E26A6B0C}" type="pres">
      <dgm:prSet presAssocID="{9147E496-36A5-44B5-909F-16B298D96B8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61F4DE0-3F33-47B2-BCB8-743B0ED4CCEB}" type="pres">
      <dgm:prSet presAssocID="{9147E496-36A5-44B5-909F-16B298D96B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521CA-4353-401B-A126-6F0099D25CC7}" type="pres">
      <dgm:prSet presAssocID="{9147E496-36A5-44B5-909F-16B298D96B88}" presName="negativeSpace" presStyleCnt="0"/>
      <dgm:spPr/>
    </dgm:pt>
    <dgm:pt modelId="{8E440B5C-0C74-4554-8C76-0DDFB67CFB7A}" type="pres">
      <dgm:prSet presAssocID="{9147E496-36A5-44B5-909F-16B298D96B8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3C549-2FD4-4348-9CD2-33BE443182DC}" srcId="{035C0D9C-75C3-4C78-B29E-F4DAC15EBE72}" destId="{BDD5FC5F-66E2-46DE-85B2-CA3D02A80BC4}" srcOrd="3" destOrd="0" parTransId="{C85E71A5-691F-4263-8FE6-5BCBE725BD38}" sibTransId="{053944CF-D474-4927-B424-34DE2C4B2CA2}"/>
    <dgm:cxn modelId="{C7BF6354-26F4-4B0D-9716-F4ABB10444F8}" srcId="{9147E496-36A5-44B5-909F-16B298D96B88}" destId="{74361514-73A6-477F-A3FE-52B89770724B}" srcOrd="1" destOrd="0" parTransId="{1A5F3891-6253-4EC9-99EA-4C8E23B813B5}" sibTransId="{C69A8240-2FDD-4FCB-A849-323B0FBFB90E}"/>
    <dgm:cxn modelId="{51AEF5E8-1D85-426F-86E1-08BDA968A298}" type="presOf" srcId="{F73C1EF3-37FB-41FB-AD98-75FD75657FF5}" destId="{5D8AA2C7-85E6-4075-8AB8-E381C89E805A}" srcOrd="0" destOrd="1" presId="urn:microsoft.com/office/officeart/2005/8/layout/list1"/>
    <dgm:cxn modelId="{414CF7F4-2E2F-4201-A27B-866720ADD735}" type="presOf" srcId="{57A65891-9405-4F28-9403-4C1B4E7555EB}" destId="{5D8AA2C7-85E6-4075-8AB8-E381C89E805A}" srcOrd="0" destOrd="2" presId="urn:microsoft.com/office/officeart/2005/8/layout/list1"/>
    <dgm:cxn modelId="{E14235BE-C9FD-4C4A-8A36-E41A36012A12}" type="presOf" srcId="{035C0D9C-75C3-4C78-B29E-F4DAC15EBE72}" destId="{0E4FB42C-1813-4401-BDC9-F8F972DD1DDC}" srcOrd="0" destOrd="0" presId="urn:microsoft.com/office/officeart/2005/8/layout/list1"/>
    <dgm:cxn modelId="{CA7C7A7F-220F-43F4-8445-13F169072F54}" type="presOf" srcId="{035C0D9C-75C3-4C78-B29E-F4DAC15EBE72}" destId="{08170D5D-9AF9-4E82-8F70-7932149CC287}" srcOrd="1" destOrd="0" presId="urn:microsoft.com/office/officeart/2005/8/layout/list1"/>
    <dgm:cxn modelId="{32AE87C8-97A5-4F9F-AEED-8018723537EB}" type="presOf" srcId="{3C6356CD-74BB-4055-AE73-A2E1837F5485}" destId="{5D8AA2C7-85E6-4075-8AB8-E381C89E805A}" srcOrd="0" destOrd="0" presId="urn:microsoft.com/office/officeart/2005/8/layout/list1"/>
    <dgm:cxn modelId="{1F603DD4-E2D1-4404-B035-A2E51A4AF114}" srcId="{9147E496-36A5-44B5-909F-16B298D96B88}" destId="{6B8C9CC6-7356-4731-B992-39FA9155CBB7}" srcOrd="3" destOrd="0" parTransId="{EF593B38-7217-4F23-93FA-43CE5EFBA564}" sibTransId="{D8955E1A-539F-4BEE-A373-3991D7F97659}"/>
    <dgm:cxn modelId="{2B33F88B-0BE0-43C2-B083-1CF802874ECC}" type="presOf" srcId="{BDD5FC5F-66E2-46DE-85B2-CA3D02A80BC4}" destId="{5D8AA2C7-85E6-4075-8AB8-E381C89E805A}" srcOrd="0" destOrd="3" presId="urn:microsoft.com/office/officeart/2005/8/layout/list1"/>
    <dgm:cxn modelId="{F7E38061-A443-44EA-8C0E-89AF84C92416}" type="presOf" srcId="{9147E496-36A5-44B5-909F-16B298D96B88}" destId="{0CA67FA0-FF29-476A-B992-93F7E26A6B0C}" srcOrd="0" destOrd="0" presId="urn:microsoft.com/office/officeart/2005/8/layout/list1"/>
    <dgm:cxn modelId="{2BD6A232-C0C1-49C0-9F94-C06C9CCB7737}" srcId="{035C0D9C-75C3-4C78-B29E-F4DAC15EBE72}" destId="{F73C1EF3-37FB-41FB-AD98-75FD75657FF5}" srcOrd="1" destOrd="0" parTransId="{F219C177-C7A7-4465-BB8D-83CA0145F339}" sibTransId="{AAF53064-0C7F-43B3-B5E6-38B012A486BA}"/>
    <dgm:cxn modelId="{B1E5086E-EE7C-4729-BDE3-5A931BC19D1D}" type="presOf" srcId="{06304597-7FB1-4278-AD57-81AE9968C3EF}" destId="{8E440B5C-0C74-4554-8C76-0DDFB67CFB7A}" srcOrd="0" destOrd="2" presId="urn:microsoft.com/office/officeart/2005/8/layout/list1"/>
    <dgm:cxn modelId="{D12E77CB-E1B7-4E9B-B5EF-0808BCA56E1C}" type="presOf" srcId="{74361514-73A6-477F-A3FE-52B89770724B}" destId="{8E440B5C-0C74-4554-8C76-0DDFB67CFB7A}" srcOrd="0" destOrd="1" presId="urn:microsoft.com/office/officeart/2005/8/layout/list1"/>
    <dgm:cxn modelId="{65908331-A662-45F8-B90E-31A1FC0460D9}" type="presOf" srcId="{6B8C9CC6-7356-4731-B992-39FA9155CBB7}" destId="{8E440B5C-0C74-4554-8C76-0DDFB67CFB7A}" srcOrd="0" destOrd="3" presId="urn:microsoft.com/office/officeart/2005/8/layout/list1"/>
    <dgm:cxn modelId="{7277A848-9F0F-4A01-9DCF-8FD1013D0E20}" srcId="{9147E496-36A5-44B5-909F-16B298D96B88}" destId="{3C40ECE2-AE1B-49DB-B485-0A9F4933146B}" srcOrd="0" destOrd="0" parTransId="{26FD0B9E-46AD-493B-B21A-8DD75CC9DCE3}" sibTransId="{5430CC76-4D7C-438E-8F16-0FE220C5B7FA}"/>
    <dgm:cxn modelId="{1BCC94F4-B6A4-4B2A-8425-D722FE44C353}" srcId="{035C0D9C-75C3-4C78-B29E-F4DAC15EBE72}" destId="{57A65891-9405-4F28-9403-4C1B4E7555EB}" srcOrd="2" destOrd="0" parTransId="{8F9BC6C2-D6F4-4541-938E-B3C7BFA6939F}" sibTransId="{6DB0C757-4032-4BAC-9135-48B055F11145}"/>
    <dgm:cxn modelId="{2F428293-4071-4426-9CC6-2F706E4F13F2}" srcId="{45302A84-10F6-466A-A3D3-A199B8B8476D}" destId="{9147E496-36A5-44B5-909F-16B298D96B88}" srcOrd="1" destOrd="0" parTransId="{6104EB0F-0CE8-4615-B66A-5D83A2E95083}" sibTransId="{27B210DC-1EBE-4FBB-A23F-2CF15DB67797}"/>
    <dgm:cxn modelId="{DF3D8983-B077-4031-B876-65A493954ED8}" srcId="{9147E496-36A5-44B5-909F-16B298D96B88}" destId="{06304597-7FB1-4278-AD57-81AE9968C3EF}" srcOrd="2" destOrd="0" parTransId="{DD316C36-9D88-4207-AEB4-E04EB60B31C1}" sibTransId="{68E6226B-D64E-46CA-891A-41A5956901AE}"/>
    <dgm:cxn modelId="{8D6A77A3-FBDF-4EA2-B4C5-37C32D61D9C2}" type="presOf" srcId="{3C40ECE2-AE1B-49DB-B485-0A9F4933146B}" destId="{8E440B5C-0C74-4554-8C76-0DDFB67CFB7A}" srcOrd="0" destOrd="0" presId="urn:microsoft.com/office/officeart/2005/8/layout/list1"/>
    <dgm:cxn modelId="{52682330-03F7-4825-B1EA-513804012733}" srcId="{035C0D9C-75C3-4C78-B29E-F4DAC15EBE72}" destId="{3C6356CD-74BB-4055-AE73-A2E1837F5485}" srcOrd="0" destOrd="0" parTransId="{54D51EEC-F0EF-4F77-854C-8E56EC9EE87D}" sibTransId="{EE887737-3CCA-4C57-A025-31E16BA36974}"/>
    <dgm:cxn modelId="{ADA75F56-915B-46F0-829E-499C01E07DBA}" type="presOf" srcId="{9147E496-36A5-44B5-909F-16B298D96B88}" destId="{561F4DE0-3F33-47B2-BCB8-743B0ED4CCEB}" srcOrd="1" destOrd="0" presId="urn:microsoft.com/office/officeart/2005/8/layout/list1"/>
    <dgm:cxn modelId="{041B8337-202A-4B86-8272-CE7F2CD287A9}" srcId="{45302A84-10F6-466A-A3D3-A199B8B8476D}" destId="{035C0D9C-75C3-4C78-B29E-F4DAC15EBE72}" srcOrd="0" destOrd="0" parTransId="{A2E3C1A9-58E0-46DD-BEF0-8F1C3566B58E}" sibTransId="{07EC6277-75AA-4A83-97CB-F3D2D6E9F3BB}"/>
    <dgm:cxn modelId="{132B3F93-A547-4C3B-A597-E19D84FED98D}" type="presOf" srcId="{45302A84-10F6-466A-A3D3-A199B8B8476D}" destId="{2B7EB761-73D4-48B4-9946-4930BFF0BB49}" srcOrd="0" destOrd="0" presId="urn:microsoft.com/office/officeart/2005/8/layout/list1"/>
    <dgm:cxn modelId="{51418E3A-0EF7-420D-B52F-BCC44A3D7E2F}" type="presParOf" srcId="{2B7EB761-73D4-48B4-9946-4930BFF0BB49}" destId="{C2F6BF61-A29B-4997-B084-2CE157D58D86}" srcOrd="0" destOrd="0" presId="urn:microsoft.com/office/officeart/2005/8/layout/list1"/>
    <dgm:cxn modelId="{F41AFDD3-A1DA-424A-9ECC-4FC094713D58}" type="presParOf" srcId="{C2F6BF61-A29B-4997-B084-2CE157D58D86}" destId="{0E4FB42C-1813-4401-BDC9-F8F972DD1DDC}" srcOrd="0" destOrd="0" presId="urn:microsoft.com/office/officeart/2005/8/layout/list1"/>
    <dgm:cxn modelId="{1317B2C3-3D1A-43DF-B60F-595138E3FDAA}" type="presParOf" srcId="{C2F6BF61-A29B-4997-B084-2CE157D58D86}" destId="{08170D5D-9AF9-4E82-8F70-7932149CC287}" srcOrd="1" destOrd="0" presId="urn:microsoft.com/office/officeart/2005/8/layout/list1"/>
    <dgm:cxn modelId="{84E59609-657C-4251-A000-81CC1BB36198}" type="presParOf" srcId="{2B7EB761-73D4-48B4-9946-4930BFF0BB49}" destId="{7E274264-2A07-48A2-B74C-934250C11A66}" srcOrd="1" destOrd="0" presId="urn:microsoft.com/office/officeart/2005/8/layout/list1"/>
    <dgm:cxn modelId="{E9396AED-83CA-4295-B7B6-F5CDE6B2B879}" type="presParOf" srcId="{2B7EB761-73D4-48B4-9946-4930BFF0BB49}" destId="{5D8AA2C7-85E6-4075-8AB8-E381C89E805A}" srcOrd="2" destOrd="0" presId="urn:microsoft.com/office/officeart/2005/8/layout/list1"/>
    <dgm:cxn modelId="{5435AB90-78A4-4BE0-B20C-5B6E762A29F2}" type="presParOf" srcId="{2B7EB761-73D4-48B4-9946-4930BFF0BB49}" destId="{FC9A7DF1-A056-4578-91A7-54A92F229519}" srcOrd="3" destOrd="0" presId="urn:microsoft.com/office/officeart/2005/8/layout/list1"/>
    <dgm:cxn modelId="{EB894E20-472A-48E0-B601-F5709DA1848C}" type="presParOf" srcId="{2B7EB761-73D4-48B4-9946-4930BFF0BB49}" destId="{BE29EA9E-836A-4340-B78B-6EF1E41F99BB}" srcOrd="4" destOrd="0" presId="urn:microsoft.com/office/officeart/2005/8/layout/list1"/>
    <dgm:cxn modelId="{B3C5FA39-0929-471E-9282-9F344066ACB4}" type="presParOf" srcId="{BE29EA9E-836A-4340-B78B-6EF1E41F99BB}" destId="{0CA67FA0-FF29-476A-B992-93F7E26A6B0C}" srcOrd="0" destOrd="0" presId="urn:microsoft.com/office/officeart/2005/8/layout/list1"/>
    <dgm:cxn modelId="{0E4CC09D-D35C-47A3-B0D3-6C5189489DED}" type="presParOf" srcId="{BE29EA9E-836A-4340-B78B-6EF1E41F99BB}" destId="{561F4DE0-3F33-47B2-BCB8-743B0ED4CCEB}" srcOrd="1" destOrd="0" presId="urn:microsoft.com/office/officeart/2005/8/layout/list1"/>
    <dgm:cxn modelId="{588E330E-6627-424A-81AC-054FB9587B67}" type="presParOf" srcId="{2B7EB761-73D4-48B4-9946-4930BFF0BB49}" destId="{D9A521CA-4353-401B-A126-6F0099D25CC7}" srcOrd="5" destOrd="0" presId="urn:microsoft.com/office/officeart/2005/8/layout/list1"/>
    <dgm:cxn modelId="{85C41B54-A893-40FF-BCCA-88F1B87E16B6}" type="presParOf" srcId="{2B7EB761-73D4-48B4-9946-4930BFF0BB49}" destId="{8E440B5C-0C74-4554-8C76-0DDFB67CFB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A5FB01-801F-4E5C-9F2B-5E2905495FB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B10BF-A916-49B4-BD55-F2F408B3D327}">
      <dgm:prSet phldrT="[Текст]"/>
      <dgm:spPr/>
      <dgm:t>
        <a:bodyPr/>
        <a:lstStyle/>
        <a:p>
          <a:r>
            <a:rPr lang="ru-RU" b="1" dirty="0" smtClean="0"/>
            <a:t>Снижение родительской платы на 50% </a:t>
          </a:r>
        </a:p>
        <a:p>
          <a:r>
            <a:rPr lang="ru-RU" dirty="0" smtClean="0"/>
            <a:t>при наличии подтверждающих документов по заявлению родителя</a:t>
          </a:r>
          <a:endParaRPr lang="ru-RU" dirty="0"/>
        </a:p>
      </dgm:t>
    </dgm:pt>
    <dgm:pt modelId="{ECE87D65-C48B-4A66-9093-44046D344F32}" type="parTrans" cxnId="{DFFCE8B4-618D-4386-951A-C8F63C14AB3D}">
      <dgm:prSet/>
      <dgm:spPr/>
      <dgm:t>
        <a:bodyPr/>
        <a:lstStyle/>
        <a:p>
          <a:endParaRPr lang="ru-RU"/>
        </a:p>
      </dgm:t>
    </dgm:pt>
    <dgm:pt modelId="{8D9818AC-D9C1-40D7-8A89-0F52CC0D33BC}" type="sibTrans" cxnId="{DFFCE8B4-618D-4386-951A-C8F63C14AB3D}">
      <dgm:prSet/>
      <dgm:spPr/>
      <dgm:t>
        <a:bodyPr/>
        <a:lstStyle/>
        <a:p>
          <a:endParaRPr lang="ru-RU"/>
        </a:p>
      </dgm:t>
    </dgm:pt>
    <dgm:pt modelId="{4FF764D1-DFEC-4798-9D20-1C827819EBDB}">
      <dgm:prSet phldrT="[Текст]" custT="1"/>
      <dgm:spPr/>
      <dgm:t>
        <a:bodyPr/>
        <a:lstStyle/>
        <a:p>
          <a:r>
            <a:rPr lang="ru-RU" sz="1800" b="1" dirty="0" smtClean="0"/>
            <a:t>малоимущая </a:t>
          </a:r>
          <a:r>
            <a:rPr lang="ru-RU" sz="1800" b="1" dirty="0" smtClean="0"/>
            <a:t>семья </a:t>
          </a:r>
          <a:endParaRPr lang="ru-RU" sz="1800" b="1" dirty="0"/>
        </a:p>
      </dgm:t>
    </dgm:pt>
    <dgm:pt modelId="{A01899A4-E65A-4EE6-878D-7CB7D2702206}" type="parTrans" cxnId="{DB862F65-49EA-4A29-8F44-59572541C59E}">
      <dgm:prSet/>
      <dgm:spPr/>
      <dgm:t>
        <a:bodyPr/>
        <a:lstStyle/>
        <a:p>
          <a:endParaRPr lang="ru-RU"/>
        </a:p>
      </dgm:t>
    </dgm:pt>
    <dgm:pt modelId="{549182B0-525C-4FF5-854B-2A02F76B40F1}" type="sibTrans" cxnId="{DB862F65-49EA-4A29-8F44-59572541C59E}">
      <dgm:prSet/>
      <dgm:spPr/>
      <dgm:t>
        <a:bodyPr/>
        <a:lstStyle/>
        <a:p>
          <a:endParaRPr lang="ru-RU"/>
        </a:p>
      </dgm:t>
    </dgm:pt>
    <dgm:pt modelId="{569C62C1-4AE6-4629-90E6-129E86A41711}">
      <dgm:prSet phldrT="[Текст]" custT="1"/>
      <dgm:spPr/>
      <dgm:t>
        <a:bodyPr/>
        <a:lstStyle/>
        <a:p>
          <a:r>
            <a:rPr lang="ru-RU" sz="1800" b="1" dirty="0" smtClean="0"/>
            <a:t>многодетная семья</a:t>
          </a:r>
          <a:endParaRPr lang="ru-RU" sz="1800" b="1" dirty="0"/>
        </a:p>
      </dgm:t>
    </dgm:pt>
    <dgm:pt modelId="{CDD7DFE2-BF59-4A7C-B78C-A44C8309D995}" type="parTrans" cxnId="{DEBA883C-D674-485B-871D-686E56509751}">
      <dgm:prSet/>
      <dgm:spPr/>
      <dgm:t>
        <a:bodyPr/>
        <a:lstStyle/>
        <a:p>
          <a:endParaRPr lang="ru-RU"/>
        </a:p>
      </dgm:t>
    </dgm:pt>
    <dgm:pt modelId="{0A99A1D6-2DDE-4D12-867B-8892838D769E}" type="sibTrans" cxnId="{DEBA883C-D674-485B-871D-686E56509751}">
      <dgm:prSet/>
      <dgm:spPr/>
      <dgm:t>
        <a:bodyPr/>
        <a:lstStyle/>
        <a:p>
          <a:endParaRPr lang="ru-RU"/>
        </a:p>
      </dgm:t>
    </dgm:pt>
    <dgm:pt modelId="{82AD3EAE-1BEE-42CE-AED3-29F04426F68E}">
      <dgm:prSet phldrT="[Текст]" custT="1"/>
      <dgm:spPr/>
      <dgm:t>
        <a:bodyPr/>
        <a:lstStyle/>
        <a:p>
          <a:r>
            <a:rPr lang="ru-RU" sz="1800" b="1" dirty="0" smtClean="0"/>
            <a:t>двое и более детей посещают  детский сад</a:t>
          </a:r>
          <a:endParaRPr lang="ru-RU" sz="1800" b="1" dirty="0"/>
        </a:p>
      </dgm:t>
    </dgm:pt>
    <dgm:pt modelId="{635D1174-B138-4576-BFA1-CA7D7E7F7DBE}" type="parTrans" cxnId="{0D5FF0D8-3000-47E7-8191-AEE34700C76C}">
      <dgm:prSet/>
      <dgm:spPr/>
      <dgm:t>
        <a:bodyPr/>
        <a:lstStyle/>
        <a:p>
          <a:endParaRPr lang="ru-RU"/>
        </a:p>
      </dgm:t>
    </dgm:pt>
    <dgm:pt modelId="{1D1A290F-84B6-429C-B32C-96835E568C5B}" type="sibTrans" cxnId="{0D5FF0D8-3000-47E7-8191-AEE34700C76C}">
      <dgm:prSet/>
      <dgm:spPr/>
      <dgm:t>
        <a:bodyPr/>
        <a:lstStyle/>
        <a:p>
          <a:endParaRPr lang="ru-RU"/>
        </a:p>
      </dgm:t>
    </dgm:pt>
    <dgm:pt modelId="{4077CFA2-5EC9-4C6C-A39A-37AC0B370A02}">
      <dgm:prSet phldrT="[Текст]" custT="1"/>
      <dgm:spPr/>
      <dgm:t>
        <a:bodyPr/>
        <a:lstStyle/>
        <a:p>
          <a:r>
            <a:rPr lang="ru-RU" sz="1800" b="1" smtClean="0"/>
            <a:t>родителя(ей) инвалидами </a:t>
          </a:r>
          <a:r>
            <a:rPr lang="en-US" sz="1800" b="1" dirty="0" smtClean="0"/>
            <a:t>I</a:t>
          </a:r>
          <a:r>
            <a:rPr lang="ru-RU" sz="1800" b="1" dirty="0" smtClean="0"/>
            <a:t> (</a:t>
          </a:r>
          <a:r>
            <a:rPr lang="en-US" sz="1800" b="1" dirty="0" smtClean="0"/>
            <a:t>II</a:t>
          </a:r>
          <a:r>
            <a:rPr lang="ru-RU" sz="1800" b="1" dirty="0" smtClean="0"/>
            <a:t>) группы</a:t>
          </a:r>
          <a:endParaRPr lang="ru-RU" sz="1800" b="1" dirty="0"/>
        </a:p>
      </dgm:t>
    </dgm:pt>
    <dgm:pt modelId="{C92C1EF4-0036-431D-84FE-6B07DAEF2E9E}" type="parTrans" cxnId="{E69C2536-C8BF-421D-B8B9-EB3688FF9F49}">
      <dgm:prSet/>
      <dgm:spPr/>
      <dgm:t>
        <a:bodyPr/>
        <a:lstStyle/>
        <a:p>
          <a:endParaRPr lang="ru-RU"/>
        </a:p>
      </dgm:t>
    </dgm:pt>
    <dgm:pt modelId="{233BB43B-1AFB-4EDC-AC12-80399909C217}" type="sibTrans" cxnId="{E69C2536-C8BF-421D-B8B9-EB3688FF9F49}">
      <dgm:prSet/>
      <dgm:spPr/>
      <dgm:t>
        <a:bodyPr/>
        <a:lstStyle/>
        <a:p>
          <a:endParaRPr lang="ru-RU"/>
        </a:p>
      </dgm:t>
    </dgm:pt>
    <dgm:pt modelId="{15AA79C8-4326-48E4-BA7F-84D43AA8A9C2}" type="pres">
      <dgm:prSet presAssocID="{03A5FB01-801F-4E5C-9F2B-5E2905495FB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B5C43-8B7A-426F-A8EA-4D7CAB615A4B}" type="pres">
      <dgm:prSet presAssocID="{362B10BF-A916-49B4-BD55-F2F408B3D327}" presName="roof" presStyleLbl="dkBgShp" presStyleIdx="0" presStyleCnt="2" custLinFactNeighborX="-912" custLinFactNeighborY="-51"/>
      <dgm:spPr/>
      <dgm:t>
        <a:bodyPr/>
        <a:lstStyle/>
        <a:p>
          <a:endParaRPr lang="ru-RU"/>
        </a:p>
      </dgm:t>
    </dgm:pt>
    <dgm:pt modelId="{D619C4A7-BAA2-4D2D-A368-874234B80330}" type="pres">
      <dgm:prSet presAssocID="{362B10BF-A916-49B4-BD55-F2F408B3D327}" presName="pillars" presStyleCnt="0"/>
      <dgm:spPr/>
    </dgm:pt>
    <dgm:pt modelId="{6838BFC0-4F63-48FA-AA7B-E2663E8453A5}" type="pres">
      <dgm:prSet presAssocID="{362B10BF-A916-49B4-BD55-F2F408B3D327}" presName="pillar1" presStyleLbl="node1" presStyleIdx="0" presStyleCnt="4" custLinFactNeighborX="-3648" custLinFactNeighborY="-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1F8C2-073A-4F42-8EF8-EBAD825DD497}" type="pres">
      <dgm:prSet presAssocID="{569C62C1-4AE6-4629-90E6-129E86A41711}" presName="pillarX" presStyleLbl="node1" presStyleIdx="1" presStyleCnt="4" custLinFactNeighborX="-3648" custLinFactNeighborY="-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61D84-4EB6-45F7-84DA-B765239BFE06}" type="pres">
      <dgm:prSet presAssocID="{82AD3EAE-1BEE-42CE-AED3-29F04426F68E}" presName="pillarX" presStyleLbl="node1" presStyleIdx="2" presStyleCnt="4" custLinFactNeighborX="-3648" custLinFactNeighborY="-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FB339-C250-462C-B588-EF49F3D34ECE}" type="pres">
      <dgm:prSet presAssocID="{4077CFA2-5EC9-4C6C-A39A-37AC0B370A02}" presName="pillarX" presStyleLbl="node1" presStyleIdx="3" presStyleCnt="4" custLinFactNeighborX="-3648" custLinFactNeighborY="-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A4290-E007-41E1-8D03-D36068055FA3}" type="pres">
      <dgm:prSet presAssocID="{362B10BF-A916-49B4-BD55-F2F408B3D327}" presName="base" presStyleLbl="dkBgShp" presStyleIdx="1" presStyleCnt="2"/>
      <dgm:spPr/>
    </dgm:pt>
  </dgm:ptLst>
  <dgm:cxnLst>
    <dgm:cxn modelId="{52210985-B7AC-472A-AE43-EC52B2BEDAFD}" type="presOf" srcId="{82AD3EAE-1BEE-42CE-AED3-29F04426F68E}" destId="{BA861D84-4EB6-45F7-84DA-B765239BFE06}" srcOrd="0" destOrd="0" presId="urn:microsoft.com/office/officeart/2005/8/layout/hList3"/>
    <dgm:cxn modelId="{DEBA883C-D674-485B-871D-686E56509751}" srcId="{362B10BF-A916-49B4-BD55-F2F408B3D327}" destId="{569C62C1-4AE6-4629-90E6-129E86A41711}" srcOrd="1" destOrd="0" parTransId="{CDD7DFE2-BF59-4A7C-B78C-A44C8309D995}" sibTransId="{0A99A1D6-2DDE-4D12-867B-8892838D769E}"/>
    <dgm:cxn modelId="{0EF6B30A-794D-4D63-929C-AF84617E46EC}" type="presOf" srcId="{4FF764D1-DFEC-4798-9D20-1C827819EBDB}" destId="{6838BFC0-4F63-48FA-AA7B-E2663E8453A5}" srcOrd="0" destOrd="0" presId="urn:microsoft.com/office/officeart/2005/8/layout/hList3"/>
    <dgm:cxn modelId="{DFFCE8B4-618D-4386-951A-C8F63C14AB3D}" srcId="{03A5FB01-801F-4E5C-9F2B-5E2905495FBE}" destId="{362B10BF-A916-49B4-BD55-F2F408B3D327}" srcOrd="0" destOrd="0" parTransId="{ECE87D65-C48B-4A66-9093-44046D344F32}" sibTransId="{8D9818AC-D9C1-40D7-8A89-0F52CC0D33BC}"/>
    <dgm:cxn modelId="{F041672C-3DC3-42DF-B070-C36DF01C62A5}" type="presOf" srcId="{03A5FB01-801F-4E5C-9F2B-5E2905495FBE}" destId="{15AA79C8-4326-48E4-BA7F-84D43AA8A9C2}" srcOrd="0" destOrd="0" presId="urn:microsoft.com/office/officeart/2005/8/layout/hList3"/>
    <dgm:cxn modelId="{74491D84-6D49-482D-863D-0681AD3669FF}" type="presOf" srcId="{362B10BF-A916-49B4-BD55-F2F408B3D327}" destId="{FE5B5C43-8B7A-426F-A8EA-4D7CAB615A4B}" srcOrd="0" destOrd="0" presId="urn:microsoft.com/office/officeart/2005/8/layout/hList3"/>
    <dgm:cxn modelId="{5EB76EE6-6984-4CC5-9897-232E5A510EB4}" type="presOf" srcId="{4077CFA2-5EC9-4C6C-A39A-37AC0B370A02}" destId="{606FB339-C250-462C-B588-EF49F3D34ECE}" srcOrd="0" destOrd="0" presId="urn:microsoft.com/office/officeart/2005/8/layout/hList3"/>
    <dgm:cxn modelId="{E69C2536-C8BF-421D-B8B9-EB3688FF9F49}" srcId="{362B10BF-A916-49B4-BD55-F2F408B3D327}" destId="{4077CFA2-5EC9-4C6C-A39A-37AC0B370A02}" srcOrd="3" destOrd="0" parTransId="{C92C1EF4-0036-431D-84FE-6B07DAEF2E9E}" sibTransId="{233BB43B-1AFB-4EDC-AC12-80399909C217}"/>
    <dgm:cxn modelId="{0D5FF0D8-3000-47E7-8191-AEE34700C76C}" srcId="{362B10BF-A916-49B4-BD55-F2F408B3D327}" destId="{82AD3EAE-1BEE-42CE-AED3-29F04426F68E}" srcOrd="2" destOrd="0" parTransId="{635D1174-B138-4576-BFA1-CA7D7E7F7DBE}" sibTransId="{1D1A290F-84B6-429C-B32C-96835E568C5B}"/>
    <dgm:cxn modelId="{DB862F65-49EA-4A29-8F44-59572541C59E}" srcId="{362B10BF-A916-49B4-BD55-F2F408B3D327}" destId="{4FF764D1-DFEC-4798-9D20-1C827819EBDB}" srcOrd="0" destOrd="0" parTransId="{A01899A4-E65A-4EE6-878D-7CB7D2702206}" sibTransId="{549182B0-525C-4FF5-854B-2A02F76B40F1}"/>
    <dgm:cxn modelId="{BEA7CB1C-55AB-41F2-8005-D566ADD83AF5}" type="presOf" srcId="{569C62C1-4AE6-4629-90E6-129E86A41711}" destId="{C441F8C2-073A-4F42-8EF8-EBAD825DD497}" srcOrd="0" destOrd="0" presId="urn:microsoft.com/office/officeart/2005/8/layout/hList3"/>
    <dgm:cxn modelId="{53A587DC-EA47-4D8F-B2B2-C25ED4EA02BB}" type="presParOf" srcId="{15AA79C8-4326-48E4-BA7F-84D43AA8A9C2}" destId="{FE5B5C43-8B7A-426F-A8EA-4D7CAB615A4B}" srcOrd="0" destOrd="0" presId="urn:microsoft.com/office/officeart/2005/8/layout/hList3"/>
    <dgm:cxn modelId="{91105834-6CCF-4CCF-B553-222C2848A9D6}" type="presParOf" srcId="{15AA79C8-4326-48E4-BA7F-84D43AA8A9C2}" destId="{D619C4A7-BAA2-4D2D-A368-874234B80330}" srcOrd="1" destOrd="0" presId="urn:microsoft.com/office/officeart/2005/8/layout/hList3"/>
    <dgm:cxn modelId="{87B6C15C-A2F4-4877-BA16-F7CDAC0D5615}" type="presParOf" srcId="{D619C4A7-BAA2-4D2D-A368-874234B80330}" destId="{6838BFC0-4F63-48FA-AA7B-E2663E8453A5}" srcOrd="0" destOrd="0" presId="urn:microsoft.com/office/officeart/2005/8/layout/hList3"/>
    <dgm:cxn modelId="{27691946-E3B5-4E2A-A665-192B2C233B51}" type="presParOf" srcId="{D619C4A7-BAA2-4D2D-A368-874234B80330}" destId="{C441F8C2-073A-4F42-8EF8-EBAD825DD497}" srcOrd="1" destOrd="0" presId="urn:microsoft.com/office/officeart/2005/8/layout/hList3"/>
    <dgm:cxn modelId="{877E1A9C-1B32-46A5-9C06-6C6BE8955F2A}" type="presParOf" srcId="{D619C4A7-BAA2-4D2D-A368-874234B80330}" destId="{BA861D84-4EB6-45F7-84DA-B765239BFE06}" srcOrd="2" destOrd="0" presId="urn:microsoft.com/office/officeart/2005/8/layout/hList3"/>
    <dgm:cxn modelId="{E150D5C5-B0FA-4C7B-90A8-4F826AE09319}" type="presParOf" srcId="{D619C4A7-BAA2-4D2D-A368-874234B80330}" destId="{606FB339-C250-462C-B588-EF49F3D34ECE}" srcOrd="3" destOrd="0" presId="urn:microsoft.com/office/officeart/2005/8/layout/hList3"/>
    <dgm:cxn modelId="{AEAAE26B-E149-4918-B441-D4B818587DCF}" type="presParOf" srcId="{15AA79C8-4326-48E4-BA7F-84D43AA8A9C2}" destId="{064A4290-E007-41E1-8D03-D36068055FA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A5FB01-801F-4E5C-9F2B-5E2905495FB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B10BF-A916-49B4-BD55-F2F408B3D327}">
      <dgm:prSet phldrT="[Текст]"/>
      <dgm:spPr/>
      <dgm:t>
        <a:bodyPr/>
        <a:lstStyle/>
        <a:p>
          <a:r>
            <a:rPr lang="ru-RU" b="1" dirty="0" smtClean="0"/>
            <a:t>Ежемесячная компенсация части родительской платы, фактически внесенной за присмотр и уход</a:t>
          </a:r>
        </a:p>
        <a:p>
          <a:r>
            <a:rPr lang="ru-RU" dirty="0" smtClean="0"/>
            <a:t>при наличии подтверждающих документов по заявлению родителя</a:t>
          </a:r>
          <a:endParaRPr lang="ru-RU" dirty="0"/>
        </a:p>
      </dgm:t>
    </dgm:pt>
    <dgm:pt modelId="{ECE87D65-C48B-4A66-9093-44046D344F32}" type="parTrans" cxnId="{DFFCE8B4-618D-4386-951A-C8F63C14AB3D}">
      <dgm:prSet/>
      <dgm:spPr/>
      <dgm:t>
        <a:bodyPr/>
        <a:lstStyle/>
        <a:p>
          <a:endParaRPr lang="ru-RU"/>
        </a:p>
      </dgm:t>
    </dgm:pt>
    <dgm:pt modelId="{8D9818AC-D9C1-40D7-8A89-0F52CC0D33BC}" type="sibTrans" cxnId="{DFFCE8B4-618D-4386-951A-C8F63C14AB3D}">
      <dgm:prSet/>
      <dgm:spPr/>
      <dgm:t>
        <a:bodyPr/>
        <a:lstStyle/>
        <a:p>
          <a:endParaRPr lang="ru-RU"/>
        </a:p>
      </dgm:t>
    </dgm:pt>
    <dgm:pt modelId="{4FF764D1-DFEC-4798-9D20-1C827819EBDB}">
      <dgm:prSet phldrT="[Текст]" custT="1"/>
      <dgm:spPr/>
      <dgm:t>
        <a:bodyPr/>
        <a:lstStyle/>
        <a:p>
          <a:r>
            <a:rPr lang="ru-RU" sz="1800" b="1" dirty="0" smtClean="0"/>
            <a:t>20% </a:t>
          </a:r>
        </a:p>
        <a:p>
          <a:r>
            <a:rPr lang="ru-RU" sz="1800" b="1" dirty="0" smtClean="0"/>
            <a:t>на первого ребенка в семье</a:t>
          </a:r>
          <a:endParaRPr lang="ru-RU" sz="1800" b="1" dirty="0"/>
        </a:p>
      </dgm:t>
    </dgm:pt>
    <dgm:pt modelId="{A01899A4-E65A-4EE6-878D-7CB7D2702206}" type="parTrans" cxnId="{DB862F65-49EA-4A29-8F44-59572541C59E}">
      <dgm:prSet/>
      <dgm:spPr/>
      <dgm:t>
        <a:bodyPr/>
        <a:lstStyle/>
        <a:p>
          <a:endParaRPr lang="ru-RU"/>
        </a:p>
      </dgm:t>
    </dgm:pt>
    <dgm:pt modelId="{549182B0-525C-4FF5-854B-2A02F76B40F1}" type="sibTrans" cxnId="{DB862F65-49EA-4A29-8F44-59572541C59E}">
      <dgm:prSet/>
      <dgm:spPr/>
      <dgm:t>
        <a:bodyPr/>
        <a:lstStyle/>
        <a:p>
          <a:endParaRPr lang="ru-RU"/>
        </a:p>
      </dgm:t>
    </dgm:pt>
    <dgm:pt modelId="{569C62C1-4AE6-4629-90E6-129E86A41711}">
      <dgm:prSet phldrT="[Текст]" custT="1"/>
      <dgm:spPr/>
      <dgm:t>
        <a:bodyPr/>
        <a:lstStyle/>
        <a:p>
          <a:r>
            <a:rPr lang="ru-RU" sz="1800" b="1" dirty="0" smtClean="0"/>
            <a:t>50%</a:t>
          </a:r>
        </a:p>
        <a:p>
          <a:r>
            <a:rPr lang="ru-RU" sz="1800" b="1" dirty="0" smtClean="0"/>
            <a:t>на второго ребенка в семье</a:t>
          </a:r>
          <a:endParaRPr lang="ru-RU" sz="1800" b="1" dirty="0"/>
        </a:p>
      </dgm:t>
    </dgm:pt>
    <dgm:pt modelId="{CDD7DFE2-BF59-4A7C-B78C-A44C8309D995}" type="parTrans" cxnId="{DEBA883C-D674-485B-871D-686E56509751}">
      <dgm:prSet/>
      <dgm:spPr/>
      <dgm:t>
        <a:bodyPr/>
        <a:lstStyle/>
        <a:p>
          <a:endParaRPr lang="ru-RU"/>
        </a:p>
      </dgm:t>
    </dgm:pt>
    <dgm:pt modelId="{0A99A1D6-2DDE-4D12-867B-8892838D769E}" type="sibTrans" cxnId="{DEBA883C-D674-485B-871D-686E56509751}">
      <dgm:prSet/>
      <dgm:spPr/>
      <dgm:t>
        <a:bodyPr/>
        <a:lstStyle/>
        <a:p>
          <a:endParaRPr lang="ru-RU"/>
        </a:p>
      </dgm:t>
    </dgm:pt>
    <dgm:pt modelId="{82AD3EAE-1BEE-42CE-AED3-29F04426F68E}">
      <dgm:prSet phldrT="[Текст]" custT="1"/>
      <dgm:spPr/>
      <dgm:t>
        <a:bodyPr/>
        <a:lstStyle/>
        <a:p>
          <a:r>
            <a:rPr lang="ru-RU" sz="1800" b="1" dirty="0" smtClean="0"/>
            <a:t>70%</a:t>
          </a:r>
        </a:p>
        <a:p>
          <a:r>
            <a:rPr lang="ru-RU" sz="1800" b="1" dirty="0" smtClean="0"/>
            <a:t>на третьего ребенка в семье </a:t>
          </a:r>
          <a:endParaRPr lang="ru-RU" sz="1800" b="1" dirty="0"/>
        </a:p>
      </dgm:t>
    </dgm:pt>
    <dgm:pt modelId="{635D1174-B138-4576-BFA1-CA7D7E7F7DBE}" type="parTrans" cxnId="{0D5FF0D8-3000-47E7-8191-AEE34700C76C}">
      <dgm:prSet/>
      <dgm:spPr/>
      <dgm:t>
        <a:bodyPr/>
        <a:lstStyle/>
        <a:p>
          <a:endParaRPr lang="ru-RU"/>
        </a:p>
      </dgm:t>
    </dgm:pt>
    <dgm:pt modelId="{1D1A290F-84B6-429C-B32C-96835E568C5B}" type="sibTrans" cxnId="{0D5FF0D8-3000-47E7-8191-AEE34700C76C}">
      <dgm:prSet/>
      <dgm:spPr/>
      <dgm:t>
        <a:bodyPr/>
        <a:lstStyle/>
        <a:p>
          <a:endParaRPr lang="ru-RU"/>
        </a:p>
      </dgm:t>
    </dgm:pt>
    <dgm:pt modelId="{15AA79C8-4326-48E4-BA7F-84D43AA8A9C2}" type="pres">
      <dgm:prSet presAssocID="{03A5FB01-801F-4E5C-9F2B-5E2905495FB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B5C43-8B7A-426F-A8EA-4D7CAB615A4B}" type="pres">
      <dgm:prSet presAssocID="{362B10BF-A916-49B4-BD55-F2F408B3D327}" presName="roof" presStyleLbl="dkBgShp" presStyleIdx="0" presStyleCnt="2" custLinFactNeighborX="-912" custLinFactNeighborY="-51"/>
      <dgm:spPr/>
      <dgm:t>
        <a:bodyPr/>
        <a:lstStyle/>
        <a:p>
          <a:endParaRPr lang="ru-RU"/>
        </a:p>
      </dgm:t>
    </dgm:pt>
    <dgm:pt modelId="{D619C4A7-BAA2-4D2D-A368-874234B80330}" type="pres">
      <dgm:prSet presAssocID="{362B10BF-A916-49B4-BD55-F2F408B3D327}" presName="pillars" presStyleCnt="0"/>
      <dgm:spPr/>
    </dgm:pt>
    <dgm:pt modelId="{6838BFC0-4F63-48FA-AA7B-E2663E8453A5}" type="pres">
      <dgm:prSet presAssocID="{362B10BF-A916-49B4-BD55-F2F408B3D327}" presName="pillar1" presStyleLbl="node1" presStyleIdx="0" presStyleCnt="3" custLinFactNeighborX="-3648" custLinFactNeighborY="-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1F8C2-073A-4F42-8EF8-EBAD825DD497}" type="pres">
      <dgm:prSet presAssocID="{569C62C1-4AE6-4629-90E6-129E86A41711}" presName="pillarX" presStyleLbl="node1" presStyleIdx="1" presStyleCnt="3" custLinFactNeighborX="-3648" custLinFactNeighborY="-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61D84-4EB6-45F7-84DA-B765239BFE06}" type="pres">
      <dgm:prSet presAssocID="{82AD3EAE-1BEE-42CE-AED3-29F04426F68E}" presName="pillarX" presStyleLbl="node1" presStyleIdx="2" presStyleCnt="3" custLinFactNeighborX="-3648" custLinFactNeighborY="-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A4290-E007-41E1-8D03-D36068055FA3}" type="pres">
      <dgm:prSet presAssocID="{362B10BF-A916-49B4-BD55-F2F408B3D327}" presName="base" presStyleLbl="dkBgShp" presStyleIdx="1" presStyleCnt="2"/>
      <dgm:spPr/>
    </dgm:pt>
  </dgm:ptLst>
  <dgm:cxnLst>
    <dgm:cxn modelId="{DEBA883C-D674-485B-871D-686E56509751}" srcId="{362B10BF-A916-49B4-BD55-F2F408B3D327}" destId="{569C62C1-4AE6-4629-90E6-129E86A41711}" srcOrd="1" destOrd="0" parTransId="{CDD7DFE2-BF59-4A7C-B78C-A44C8309D995}" sibTransId="{0A99A1D6-2DDE-4D12-867B-8892838D769E}"/>
    <dgm:cxn modelId="{0D5FF0D8-3000-47E7-8191-AEE34700C76C}" srcId="{362B10BF-A916-49B4-BD55-F2F408B3D327}" destId="{82AD3EAE-1BEE-42CE-AED3-29F04426F68E}" srcOrd="2" destOrd="0" parTransId="{635D1174-B138-4576-BFA1-CA7D7E7F7DBE}" sibTransId="{1D1A290F-84B6-429C-B32C-96835E568C5B}"/>
    <dgm:cxn modelId="{DFFCE8B4-618D-4386-951A-C8F63C14AB3D}" srcId="{03A5FB01-801F-4E5C-9F2B-5E2905495FBE}" destId="{362B10BF-A916-49B4-BD55-F2F408B3D327}" srcOrd="0" destOrd="0" parTransId="{ECE87D65-C48B-4A66-9093-44046D344F32}" sibTransId="{8D9818AC-D9C1-40D7-8A89-0F52CC0D33BC}"/>
    <dgm:cxn modelId="{E4D546E4-19F8-4B88-AA30-E3DFA55E48A7}" type="presOf" srcId="{82AD3EAE-1BEE-42CE-AED3-29F04426F68E}" destId="{BA861D84-4EB6-45F7-84DA-B765239BFE06}" srcOrd="0" destOrd="0" presId="urn:microsoft.com/office/officeart/2005/8/layout/hList3"/>
    <dgm:cxn modelId="{72FD1914-9167-4FE8-B53D-4762416F89F7}" type="presOf" srcId="{4FF764D1-DFEC-4798-9D20-1C827819EBDB}" destId="{6838BFC0-4F63-48FA-AA7B-E2663E8453A5}" srcOrd="0" destOrd="0" presId="urn:microsoft.com/office/officeart/2005/8/layout/hList3"/>
    <dgm:cxn modelId="{41674C4E-4CA6-4706-9F7B-48BF2BF5A063}" type="presOf" srcId="{03A5FB01-801F-4E5C-9F2B-5E2905495FBE}" destId="{15AA79C8-4326-48E4-BA7F-84D43AA8A9C2}" srcOrd="0" destOrd="0" presId="urn:microsoft.com/office/officeart/2005/8/layout/hList3"/>
    <dgm:cxn modelId="{BFF6F92E-109D-4EC5-BB98-5F9A4E513D47}" type="presOf" srcId="{569C62C1-4AE6-4629-90E6-129E86A41711}" destId="{C441F8C2-073A-4F42-8EF8-EBAD825DD497}" srcOrd="0" destOrd="0" presId="urn:microsoft.com/office/officeart/2005/8/layout/hList3"/>
    <dgm:cxn modelId="{3619444A-C952-4B6A-8C51-49D908675ECE}" type="presOf" srcId="{362B10BF-A916-49B4-BD55-F2F408B3D327}" destId="{FE5B5C43-8B7A-426F-A8EA-4D7CAB615A4B}" srcOrd="0" destOrd="0" presId="urn:microsoft.com/office/officeart/2005/8/layout/hList3"/>
    <dgm:cxn modelId="{DB862F65-49EA-4A29-8F44-59572541C59E}" srcId="{362B10BF-A916-49B4-BD55-F2F408B3D327}" destId="{4FF764D1-DFEC-4798-9D20-1C827819EBDB}" srcOrd="0" destOrd="0" parTransId="{A01899A4-E65A-4EE6-878D-7CB7D2702206}" sibTransId="{549182B0-525C-4FF5-854B-2A02F76B40F1}"/>
    <dgm:cxn modelId="{F33A188B-3125-442E-9DF0-0C51BB694680}" type="presParOf" srcId="{15AA79C8-4326-48E4-BA7F-84D43AA8A9C2}" destId="{FE5B5C43-8B7A-426F-A8EA-4D7CAB615A4B}" srcOrd="0" destOrd="0" presId="urn:microsoft.com/office/officeart/2005/8/layout/hList3"/>
    <dgm:cxn modelId="{1A802E27-9189-4326-9BFC-43EA8B73C463}" type="presParOf" srcId="{15AA79C8-4326-48E4-BA7F-84D43AA8A9C2}" destId="{D619C4A7-BAA2-4D2D-A368-874234B80330}" srcOrd="1" destOrd="0" presId="urn:microsoft.com/office/officeart/2005/8/layout/hList3"/>
    <dgm:cxn modelId="{32B66990-5EA0-46C5-A787-2541104F1FD0}" type="presParOf" srcId="{D619C4A7-BAA2-4D2D-A368-874234B80330}" destId="{6838BFC0-4F63-48FA-AA7B-E2663E8453A5}" srcOrd="0" destOrd="0" presId="urn:microsoft.com/office/officeart/2005/8/layout/hList3"/>
    <dgm:cxn modelId="{3ADF5BCE-A2AE-44E2-B33D-3CE6EA0BC2E4}" type="presParOf" srcId="{D619C4A7-BAA2-4D2D-A368-874234B80330}" destId="{C441F8C2-073A-4F42-8EF8-EBAD825DD497}" srcOrd="1" destOrd="0" presId="urn:microsoft.com/office/officeart/2005/8/layout/hList3"/>
    <dgm:cxn modelId="{B488B8FF-2218-456C-9E0D-BE61E2902B9B}" type="presParOf" srcId="{D619C4A7-BAA2-4D2D-A368-874234B80330}" destId="{BA861D84-4EB6-45F7-84DA-B765239BFE06}" srcOrd="2" destOrd="0" presId="urn:microsoft.com/office/officeart/2005/8/layout/hList3"/>
    <dgm:cxn modelId="{3AD7CCC6-3A41-4EBA-9FB6-D7565C4763F7}" type="presParOf" srcId="{15AA79C8-4326-48E4-BA7F-84D43AA8A9C2}" destId="{064A4290-E007-41E1-8D03-D36068055FA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F8B08-5FC6-4AD0-BA05-8846C463690F}">
      <dsp:nvSpPr>
        <dsp:cNvPr id="0" name=""/>
        <dsp:cNvSpPr/>
      </dsp:nvSpPr>
      <dsp:spPr>
        <a:xfrm rot="5400000">
          <a:off x="5083313" y="-2014351"/>
          <a:ext cx="963017" cy="52374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бюджетное учреждение</a:t>
          </a:r>
          <a:endParaRPr lang="ru-RU" sz="1800" b="1" kern="1200" dirty="0"/>
        </a:p>
      </dsp:txBody>
      <dsp:txXfrm rot="-5400000">
        <a:off x="2946083" y="169890"/>
        <a:ext cx="5190468" cy="868995"/>
      </dsp:txXfrm>
    </dsp:sp>
    <dsp:sp modelId="{673E54E0-53BA-4CA9-B97D-7BBA824DC4F6}">
      <dsp:nvSpPr>
        <dsp:cNvPr id="0" name=""/>
        <dsp:cNvSpPr/>
      </dsp:nvSpPr>
      <dsp:spPr>
        <a:xfrm>
          <a:off x="0" y="2502"/>
          <a:ext cx="2946082" cy="12037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Организационно-правовая форма Организации</a:t>
          </a:r>
          <a:endParaRPr lang="ru-RU" sz="1800" b="1" kern="1200" dirty="0"/>
        </a:p>
      </dsp:txBody>
      <dsp:txXfrm>
        <a:off x="58763" y="61265"/>
        <a:ext cx="2828556" cy="1086245"/>
      </dsp:txXfrm>
    </dsp:sp>
    <dsp:sp modelId="{845394AF-2038-4803-8623-2E146C39B637}">
      <dsp:nvSpPr>
        <dsp:cNvPr id="0" name=""/>
        <dsp:cNvSpPr/>
      </dsp:nvSpPr>
      <dsp:spPr>
        <a:xfrm rot="5400000">
          <a:off x="5083313" y="-750390"/>
          <a:ext cx="963017" cy="52374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Образовательная организация</a:t>
          </a:r>
          <a:endParaRPr lang="ru-RU" sz="1800" b="1" kern="1200" dirty="0"/>
        </a:p>
      </dsp:txBody>
      <dsp:txXfrm rot="-5400000">
        <a:off x="2946083" y="1433851"/>
        <a:ext cx="5190468" cy="868995"/>
      </dsp:txXfrm>
    </dsp:sp>
    <dsp:sp modelId="{49BD5FC5-AE45-4831-9F94-CBAA9848CDE5}">
      <dsp:nvSpPr>
        <dsp:cNvPr id="0" name=""/>
        <dsp:cNvSpPr/>
      </dsp:nvSpPr>
      <dsp:spPr>
        <a:xfrm>
          <a:off x="0" y="1266463"/>
          <a:ext cx="2946082" cy="12037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Тип Организации</a:t>
          </a:r>
          <a:endParaRPr lang="ru-RU" sz="1800" b="1" kern="1200" dirty="0"/>
        </a:p>
      </dsp:txBody>
      <dsp:txXfrm>
        <a:off x="58763" y="1325226"/>
        <a:ext cx="2828556" cy="1086245"/>
      </dsp:txXfrm>
    </dsp:sp>
    <dsp:sp modelId="{821A3DA1-AA6E-444C-B4B7-19E8E05B3B7A}">
      <dsp:nvSpPr>
        <dsp:cNvPr id="0" name=""/>
        <dsp:cNvSpPr/>
      </dsp:nvSpPr>
      <dsp:spPr>
        <a:xfrm rot="5400000">
          <a:off x="5083313" y="513569"/>
          <a:ext cx="963017" cy="52374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Образовательная деятельность по программам дошкольного образования, присмотр и уход за детьми </a:t>
          </a:r>
          <a:endParaRPr lang="ru-RU" sz="1800" b="1" kern="1200" dirty="0"/>
        </a:p>
      </dsp:txBody>
      <dsp:txXfrm rot="-5400000">
        <a:off x="2946083" y="2697811"/>
        <a:ext cx="5190468" cy="868995"/>
      </dsp:txXfrm>
    </dsp:sp>
    <dsp:sp modelId="{B24E234A-FEBD-4777-9432-B1785EC3586D}">
      <dsp:nvSpPr>
        <dsp:cNvPr id="0" name=""/>
        <dsp:cNvSpPr/>
      </dsp:nvSpPr>
      <dsp:spPr>
        <a:xfrm>
          <a:off x="0" y="2530423"/>
          <a:ext cx="2946082" cy="12037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Основная цель деятельности Организации</a:t>
          </a:r>
        </a:p>
      </dsp:txBody>
      <dsp:txXfrm>
        <a:off x="58763" y="2589186"/>
        <a:ext cx="2828556" cy="1086245"/>
      </dsp:txXfrm>
    </dsp:sp>
    <dsp:sp modelId="{B7DC1D74-E30E-448C-9798-5943D6972502}">
      <dsp:nvSpPr>
        <dsp:cNvPr id="0" name=""/>
        <dsp:cNvSpPr/>
      </dsp:nvSpPr>
      <dsp:spPr>
        <a:xfrm rot="5400000">
          <a:off x="5083313" y="1777530"/>
          <a:ext cx="963017" cy="52374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Государственный язык - русский</a:t>
          </a:r>
          <a:endParaRPr lang="ru-RU" sz="1800" b="1" kern="1200" dirty="0"/>
        </a:p>
      </dsp:txBody>
      <dsp:txXfrm rot="-5400000">
        <a:off x="2946083" y="3961772"/>
        <a:ext cx="5190468" cy="868995"/>
      </dsp:txXfrm>
    </dsp:sp>
    <dsp:sp modelId="{AA312395-799F-4573-9F73-CCBA176B08A4}">
      <dsp:nvSpPr>
        <dsp:cNvPr id="0" name=""/>
        <dsp:cNvSpPr/>
      </dsp:nvSpPr>
      <dsp:spPr>
        <a:xfrm>
          <a:off x="0" y="3794384"/>
          <a:ext cx="2946082" cy="12037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Язык образования</a:t>
          </a:r>
          <a:endParaRPr lang="ru-RU" sz="1800" b="1" kern="1200" dirty="0"/>
        </a:p>
      </dsp:txBody>
      <dsp:txXfrm>
        <a:off x="58763" y="3853147"/>
        <a:ext cx="2828556" cy="1086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8FCF2-A035-4589-AB79-ACA3A145D59E}">
      <dsp:nvSpPr>
        <dsp:cNvPr id="0" name=""/>
        <dsp:cNvSpPr/>
      </dsp:nvSpPr>
      <dsp:spPr>
        <a:xfrm>
          <a:off x="0" y="0"/>
          <a:ext cx="8362950" cy="2009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535093-B18B-49F3-A37D-CD6B02FD44DC}">
      <dsp:nvSpPr>
        <dsp:cNvPr id="0" name=""/>
        <dsp:cNvSpPr/>
      </dsp:nvSpPr>
      <dsp:spPr>
        <a:xfrm>
          <a:off x="253575" y="267869"/>
          <a:ext cx="1454777" cy="14732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42037-2618-4BF4-8B84-0F99F895121C}">
      <dsp:nvSpPr>
        <dsp:cNvPr id="0" name=""/>
        <dsp:cNvSpPr/>
      </dsp:nvSpPr>
      <dsp:spPr>
        <a:xfrm rot="10800000">
          <a:off x="253575" y="2009022"/>
          <a:ext cx="1454777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Социально-коммуникативное развитие: </a:t>
          </a:r>
          <a:r>
            <a:rPr lang="ru-RU" sz="1200" b="1" kern="1200" dirty="0" smtClean="0"/>
            <a:t>воспитание способности к общению</a:t>
          </a:r>
          <a:endParaRPr lang="ru-RU" sz="1200" b="1" kern="1200" dirty="0"/>
        </a:p>
      </dsp:txBody>
      <dsp:txXfrm rot="10800000">
        <a:off x="298314" y="2009022"/>
        <a:ext cx="1365299" cy="2410733"/>
      </dsp:txXfrm>
    </dsp:sp>
    <dsp:sp modelId="{63F13932-E6BB-4EA8-B842-5FEE14BC446D}">
      <dsp:nvSpPr>
        <dsp:cNvPr id="0" name=""/>
        <dsp:cNvSpPr/>
      </dsp:nvSpPr>
      <dsp:spPr>
        <a:xfrm>
          <a:off x="1853830" y="267869"/>
          <a:ext cx="1454777" cy="14732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03999-44DB-45B1-875F-9C98F291F7BD}">
      <dsp:nvSpPr>
        <dsp:cNvPr id="0" name=""/>
        <dsp:cNvSpPr/>
      </dsp:nvSpPr>
      <dsp:spPr>
        <a:xfrm rot="10800000">
          <a:off x="1853830" y="2009022"/>
          <a:ext cx="1454777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Познавательное развитие: </a:t>
          </a:r>
          <a:r>
            <a:rPr lang="ru-RU" sz="1200" b="1" kern="1200" dirty="0" smtClean="0"/>
            <a:t>формирование представлений о себе и окружающем мире</a:t>
          </a:r>
          <a:endParaRPr lang="ru-RU" sz="1200" b="1" kern="1200" dirty="0">
            <a:solidFill>
              <a:srgbClr val="C00000"/>
            </a:solidFill>
          </a:endParaRPr>
        </a:p>
      </dsp:txBody>
      <dsp:txXfrm rot="10800000">
        <a:off x="1898569" y="2009022"/>
        <a:ext cx="1365299" cy="2410733"/>
      </dsp:txXfrm>
    </dsp:sp>
    <dsp:sp modelId="{ECA71EBC-3F56-4639-AC3A-79AFA5CE3207}">
      <dsp:nvSpPr>
        <dsp:cNvPr id="0" name=""/>
        <dsp:cNvSpPr/>
      </dsp:nvSpPr>
      <dsp:spPr>
        <a:xfrm>
          <a:off x="3454086" y="267869"/>
          <a:ext cx="1454777" cy="14732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B1387-38F2-4EDB-8886-4EF0C9A5E080}">
      <dsp:nvSpPr>
        <dsp:cNvPr id="0" name=""/>
        <dsp:cNvSpPr/>
      </dsp:nvSpPr>
      <dsp:spPr>
        <a:xfrm rot="10800000">
          <a:off x="3454086" y="2009022"/>
          <a:ext cx="1454777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Речевое развитие: </a:t>
          </a:r>
          <a:r>
            <a:rPr lang="ru-RU" sz="1200" b="1" kern="1200" dirty="0" smtClean="0"/>
            <a:t>овладение речью как средством общения</a:t>
          </a:r>
          <a:endParaRPr lang="ru-RU" sz="1200" b="1" kern="1200" dirty="0">
            <a:solidFill>
              <a:srgbClr val="C00000"/>
            </a:solidFill>
          </a:endParaRPr>
        </a:p>
      </dsp:txBody>
      <dsp:txXfrm rot="10800000">
        <a:off x="3498825" y="2009022"/>
        <a:ext cx="1365299" cy="2410733"/>
      </dsp:txXfrm>
    </dsp:sp>
    <dsp:sp modelId="{C6D502BF-DDD4-495F-8C74-145DEF063454}">
      <dsp:nvSpPr>
        <dsp:cNvPr id="0" name=""/>
        <dsp:cNvSpPr/>
      </dsp:nvSpPr>
      <dsp:spPr>
        <a:xfrm>
          <a:off x="5054341" y="267869"/>
          <a:ext cx="1454777" cy="14732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A88F3-AF21-446E-9B1E-FF3FA54F5040}">
      <dsp:nvSpPr>
        <dsp:cNvPr id="0" name=""/>
        <dsp:cNvSpPr/>
      </dsp:nvSpPr>
      <dsp:spPr>
        <a:xfrm rot="10800000">
          <a:off x="5054341" y="2009022"/>
          <a:ext cx="1454777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Художественно-эстетическое развитие: </a:t>
          </a:r>
          <a:r>
            <a:rPr lang="ru-RU" sz="1200" b="1" kern="1200" dirty="0" smtClean="0"/>
            <a:t>развитие художественно-творческих способностей</a:t>
          </a:r>
          <a:endParaRPr lang="ru-RU" sz="1200" b="1" kern="1200" dirty="0"/>
        </a:p>
      </dsp:txBody>
      <dsp:txXfrm rot="10800000">
        <a:off x="5099080" y="2009022"/>
        <a:ext cx="1365299" cy="2410733"/>
      </dsp:txXfrm>
    </dsp:sp>
    <dsp:sp modelId="{C7CDCB2D-F186-4C16-B5F8-9F1C0F35D345}">
      <dsp:nvSpPr>
        <dsp:cNvPr id="0" name=""/>
        <dsp:cNvSpPr/>
      </dsp:nvSpPr>
      <dsp:spPr>
        <a:xfrm>
          <a:off x="6654596" y="267869"/>
          <a:ext cx="1454777" cy="14732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6C11F-2E63-40B9-823A-2887B686664A}">
      <dsp:nvSpPr>
        <dsp:cNvPr id="0" name=""/>
        <dsp:cNvSpPr/>
      </dsp:nvSpPr>
      <dsp:spPr>
        <a:xfrm rot="10800000">
          <a:off x="6654596" y="2009022"/>
          <a:ext cx="1454777" cy="24554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Физическое развитие: </a:t>
          </a:r>
          <a:r>
            <a:rPr lang="ru-RU" sz="1200" b="1" kern="1200" dirty="0" smtClean="0"/>
            <a:t>гармоничное физическое  развитие</a:t>
          </a:r>
          <a:endParaRPr lang="ru-RU" sz="1200" b="1" kern="1200" dirty="0"/>
        </a:p>
      </dsp:txBody>
      <dsp:txXfrm rot="10800000">
        <a:off x="6699335" y="2009022"/>
        <a:ext cx="1365299" cy="2410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3C25E-A886-4712-ABBF-6816BFC8FAEA}">
      <dsp:nvSpPr>
        <dsp:cNvPr id="0" name=""/>
        <dsp:cNvSpPr/>
      </dsp:nvSpPr>
      <dsp:spPr>
        <a:xfrm>
          <a:off x="0" y="2956829"/>
          <a:ext cx="8183562" cy="194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Формирование групп по одновозрастному принципу</a:t>
          </a:r>
          <a:endParaRPr lang="ru-RU" sz="1800" b="1" kern="1200" dirty="0"/>
        </a:p>
      </dsp:txBody>
      <dsp:txXfrm>
        <a:off x="0" y="2956829"/>
        <a:ext cx="8183562" cy="1047600"/>
      </dsp:txXfrm>
    </dsp:sp>
    <dsp:sp modelId="{5CE2AC02-8664-4F15-BD78-F6D76AA26B65}">
      <dsp:nvSpPr>
        <dsp:cNvPr id="0" name=""/>
        <dsp:cNvSpPr/>
      </dsp:nvSpPr>
      <dsp:spPr>
        <a:xfrm>
          <a:off x="0" y="3965629"/>
          <a:ext cx="4091780" cy="89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Группы </a:t>
          </a:r>
          <a:r>
            <a:rPr lang="ru-RU" sz="1800" b="1" kern="1200" dirty="0" err="1" smtClean="0"/>
            <a:t>общеразвивающей</a:t>
          </a:r>
          <a:r>
            <a:rPr lang="ru-RU" sz="1800" b="1" kern="1200" dirty="0" smtClean="0"/>
            <a:t> направленности</a:t>
          </a:r>
          <a:endParaRPr lang="ru-RU" sz="1800" b="1" kern="1200" dirty="0"/>
        </a:p>
      </dsp:txBody>
      <dsp:txXfrm>
        <a:off x="0" y="3965629"/>
        <a:ext cx="4091780" cy="892400"/>
      </dsp:txXfrm>
    </dsp:sp>
    <dsp:sp modelId="{988FA4A3-CBA2-4AB4-944B-DFB8F08DA3BB}">
      <dsp:nvSpPr>
        <dsp:cNvPr id="0" name=""/>
        <dsp:cNvSpPr/>
      </dsp:nvSpPr>
      <dsp:spPr>
        <a:xfrm>
          <a:off x="4091781" y="3965629"/>
          <a:ext cx="4091780" cy="89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Группы комбинированной направленности</a:t>
          </a:r>
          <a:endParaRPr lang="ru-RU" sz="1800" b="1" kern="1200" dirty="0"/>
        </a:p>
      </dsp:txBody>
      <dsp:txXfrm>
        <a:off x="4091781" y="3965629"/>
        <a:ext cx="4091780" cy="892400"/>
      </dsp:txXfrm>
    </dsp:sp>
    <dsp:sp modelId="{8729A9E5-E5D6-4E4F-A896-D12F326818BB}">
      <dsp:nvSpPr>
        <dsp:cNvPr id="0" name=""/>
        <dsp:cNvSpPr/>
      </dsp:nvSpPr>
      <dsp:spPr>
        <a:xfrm rot="10800000">
          <a:off x="0" y="2209"/>
          <a:ext cx="8183562" cy="298372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МБ ДОУ </a:t>
          </a:r>
          <a:r>
            <a:rPr lang="ru-RU" sz="2000" b="1" kern="1200" dirty="0" err="1" smtClean="0"/>
            <a:t>Починковский</a:t>
          </a:r>
          <a:r>
            <a:rPr lang="ru-RU" sz="2000" b="1" kern="1200" dirty="0" smtClean="0"/>
            <a:t> детский сад № 2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село Починки, пл. Ленина, дом 75</a:t>
          </a:r>
          <a:endParaRPr lang="ru-RU" sz="2000" b="1" kern="1200" dirty="0"/>
        </a:p>
      </dsp:txBody>
      <dsp:txXfrm rot="10800000">
        <a:off x="0" y="2209"/>
        <a:ext cx="8183562" cy="1938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AA2C7-85E6-4075-8AB8-E381C89E805A}">
      <dsp:nvSpPr>
        <dsp:cNvPr id="0" name=""/>
        <dsp:cNvSpPr/>
      </dsp:nvSpPr>
      <dsp:spPr>
        <a:xfrm>
          <a:off x="0" y="510531"/>
          <a:ext cx="8183562" cy="1065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135" tIns="687324" rIns="6351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15 детей от 1 года до 2 лет</a:t>
          </a:r>
          <a:endParaRPr lang="ru-RU" sz="1800" b="1" kern="1200" dirty="0"/>
        </a:p>
      </dsp:txBody>
      <dsp:txXfrm>
        <a:off x="0" y="510531"/>
        <a:ext cx="8183562" cy="1065487"/>
      </dsp:txXfrm>
    </dsp:sp>
    <dsp:sp modelId="{08170D5D-9AF9-4E82-8F70-7932149CC287}">
      <dsp:nvSpPr>
        <dsp:cNvPr id="0" name=""/>
        <dsp:cNvSpPr/>
      </dsp:nvSpPr>
      <dsp:spPr>
        <a:xfrm>
          <a:off x="409178" y="23451"/>
          <a:ext cx="5728493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Вторая группа раннего возраста</a:t>
          </a:r>
          <a:endParaRPr lang="ru-RU" sz="1800" b="1" kern="1200" dirty="0"/>
        </a:p>
      </dsp:txBody>
      <dsp:txXfrm>
        <a:off x="456733" y="71006"/>
        <a:ext cx="5633383" cy="879050"/>
      </dsp:txXfrm>
    </dsp:sp>
    <dsp:sp modelId="{8E440B5C-0C74-4554-8C76-0DDFB67CFB7A}">
      <dsp:nvSpPr>
        <dsp:cNvPr id="0" name=""/>
        <dsp:cNvSpPr/>
      </dsp:nvSpPr>
      <dsp:spPr>
        <a:xfrm>
          <a:off x="0" y="2241298"/>
          <a:ext cx="8183562" cy="1923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135" tIns="687324" rIns="6351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/>
            <a:t>Ирсецкая</a:t>
          </a:r>
          <a:r>
            <a:rPr lang="ru-RU" sz="1800" b="1" kern="1200" dirty="0" smtClean="0"/>
            <a:t> Людмила Викторовна, воспитатель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/>
            <a:t>Паромова</a:t>
          </a:r>
          <a:r>
            <a:rPr lang="ru-RU" sz="1800" b="1" kern="1200" dirty="0" smtClean="0"/>
            <a:t> Светлана Николаевна, воспитатель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Романова Галина Алексеевна, музыкальный руководитель</a:t>
          </a:r>
          <a:endParaRPr lang="ru-RU" sz="1800" b="1" kern="1200" dirty="0"/>
        </a:p>
      </dsp:txBody>
      <dsp:txXfrm>
        <a:off x="0" y="2241298"/>
        <a:ext cx="8183562" cy="1923075"/>
      </dsp:txXfrm>
    </dsp:sp>
    <dsp:sp modelId="{561F4DE0-3F33-47B2-BCB8-743B0ED4CCEB}">
      <dsp:nvSpPr>
        <dsp:cNvPr id="0" name=""/>
        <dsp:cNvSpPr/>
      </dsp:nvSpPr>
      <dsp:spPr>
        <a:xfrm>
          <a:off x="409178" y="1754218"/>
          <a:ext cx="5728493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Педагоги группы</a:t>
          </a:r>
          <a:endParaRPr lang="ru-RU" sz="1800" b="1" kern="1200" dirty="0"/>
        </a:p>
      </dsp:txBody>
      <dsp:txXfrm>
        <a:off x="456733" y="1801773"/>
        <a:ext cx="5633383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AA2C7-85E6-4075-8AB8-E381C89E805A}">
      <dsp:nvSpPr>
        <dsp:cNvPr id="0" name=""/>
        <dsp:cNvSpPr/>
      </dsp:nvSpPr>
      <dsp:spPr>
        <a:xfrm>
          <a:off x="0" y="317312"/>
          <a:ext cx="8183562" cy="171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135" tIns="437388" rIns="6351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Дети от 2 до 3 лет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Воспитатели: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Архипова Елена Александровна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Лазарева Наталья Андреевна</a:t>
          </a:r>
          <a:endParaRPr lang="ru-RU" sz="1800" b="1" kern="1200" dirty="0"/>
        </a:p>
      </dsp:txBody>
      <dsp:txXfrm>
        <a:off x="0" y="317312"/>
        <a:ext cx="8183562" cy="1719900"/>
      </dsp:txXfrm>
    </dsp:sp>
    <dsp:sp modelId="{08170D5D-9AF9-4E82-8F70-7932149CC287}">
      <dsp:nvSpPr>
        <dsp:cNvPr id="0" name=""/>
        <dsp:cNvSpPr/>
      </dsp:nvSpPr>
      <dsp:spPr>
        <a:xfrm>
          <a:off x="409178" y="7352"/>
          <a:ext cx="5728493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Первая младшая группа</a:t>
          </a:r>
          <a:endParaRPr lang="ru-RU" sz="1800" b="1" kern="1200" dirty="0"/>
        </a:p>
      </dsp:txBody>
      <dsp:txXfrm>
        <a:off x="439440" y="37614"/>
        <a:ext cx="5667969" cy="559396"/>
      </dsp:txXfrm>
    </dsp:sp>
    <dsp:sp modelId="{8E440B5C-0C74-4554-8C76-0DDFB67CFB7A}">
      <dsp:nvSpPr>
        <dsp:cNvPr id="0" name=""/>
        <dsp:cNvSpPr/>
      </dsp:nvSpPr>
      <dsp:spPr>
        <a:xfrm>
          <a:off x="0" y="2460572"/>
          <a:ext cx="8183562" cy="171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135" tIns="437388" rIns="63513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Дети в возрасте от4 до 5 лет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Воспитатели: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Бушуева Юлия Петровна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/>
            <a:t>Илюшечкина</a:t>
          </a:r>
          <a:r>
            <a:rPr lang="ru-RU" sz="1800" b="1" kern="1200" dirty="0" smtClean="0"/>
            <a:t> Ирина Сергеевна</a:t>
          </a:r>
          <a:endParaRPr lang="ru-RU" sz="1800" b="1" kern="1200" dirty="0"/>
        </a:p>
      </dsp:txBody>
      <dsp:txXfrm>
        <a:off x="0" y="2460572"/>
        <a:ext cx="8183562" cy="1719900"/>
      </dsp:txXfrm>
    </dsp:sp>
    <dsp:sp modelId="{561F4DE0-3F33-47B2-BCB8-743B0ED4CCEB}">
      <dsp:nvSpPr>
        <dsp:cNvPr id="0" name=""/>
        <dsp:cNvSpPr/>
      </dsp:nvSpPr>
      <dsp:spPr>
        <a:xfrm>
          <a:off x="409178" y="2150612"/>
          <a:ext cx="5728493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Средняя группа</a:t>
          </a:r>
          <a:endParaRPr lang="ru-RU" sz="1800" b="1" kern="1200" dirty="0"/>
        </a:p>
      </dsp:txBody>
      <dsp:txXfrm>
        <a:off x="439440" y="2180874"/>
        <a:ext cx="5667969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B5C43-8B7A-426F-A8EA-4D7CAB615A4B}">
      <dsp:nvSpPr>
        <dsp:cNvPr id="0" name=""/>
        <dsp:cNvSpPr/>
      </dsp:nvSpPr>
      <dsp:spPr>
        <a:xfrm>
          <a:off x="0" y="0"/>
          <a:ext cx="8183562" cy="12982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Снижение родительской платы на 50%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при наличии подтверждающих документов по заявлению родителя</a:t>
          </a:r>
          <a:endParaRPr lang="ru-RU" sz="2300" kern="1200" dirty="0"/>
        </a:p>
      </dsp:txBody>
      <dsp:txXfrm>
        <a:off x="0" y="0"/>
        <a:ext cx="8183562" cy="1298260"/>
      </dsp:txXfrm>
    </dsp:sp>
    <dsp:sp modelId="{6838BFC0-4F63-48FA-AA7B-E2663E8453A5}">
      <dsp:nvSpPr>
        <dsp:cNvPr id="0" name=""/>
        <dsp:cNvSpPr/>
      </dsp:nvSpPr>
      <dsp:spPr>
        <a:xfrm>
          <a:off x="0" y="1297606"/>
          <a:ext cx="2045890" cy="2726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малоимущая </a:t>
          </a:r>
          <a:r>
            <a:rPr lang="ru-RU" sz="1800" b="1" kern="1200" dirty="0" smtClean="0"/>
            <a:t>семья </a:t>
          </a:r>
          <a:endParaRPr lang="ru-RU" sz="1800" b="1" kern="1200" dirty="0"/>
        </a:p>
      </dsp:txBody>
      <dsp:txXfrm>
        <a:off x="0" y="1297606"/>
        <a:ext cx="2045890" cy="2726347"/>
      </dsp:txXfrm>
    </dsp:sp>
    <dsp:sp modelId="{C441F8C2-073A-4F42-8EF8-EBAD825DD497}">
      <dsp:nvSpPr>
        <dsp:cNvPr id="0" name=""/>
        <dsp:cNvSpPr/>
      </dsp:nvSpPr>
      <dsp:spPr>
        <a:xfrm>
          <a:off x="1971256" y="1297606"/>
          <a:ext cx="2045890" cy="2726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многодетная семья</a:t>
          </a:r>
          <a:endParaRPr lang="ru-RU" sz="1800" b="1" kern="1200" dirty="0"/>
        </a:p>
      </dsp:txBody>
      <dsp:txXfrm>
        <a:off x="1971256" y="1297606"/>
        <a:ext cx="2045890" cy="2726347"/>
      </dsp:txXfrm>
    </dsp:sp>
    <dsp:sp modelId="{BA861D84-4EB6-45F7-84DA-B765239BFE06}">
      <dsp:nvSpPr>
        <dsp:cNvPr id="0" name=""/>
        <dsp:cNvSpPr/>
      </dsp:nvSpPr>
      <dsp:spPr>
        <a:xfrm>
          <a:off x="4017146" y="1297606"/>
          <a:ext cx="2045890" cy="2726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двое и более детей посещают  детский сад</a:t>
          </a:r>
          <a:endParaRPr lang="ru-RU" sz="1800" b="1" kern="1200" dirty="0"/>
        </a:p>
      </dsp:txBody>
      <dsp:txXfrm>
        <a:off x="4017146" y="1297606"/>
        <a:ext cx="2045890" cy="2726347"/>
      </dsp:txXfrm>
    </dsp:sp>
    <dsp:sp modelId="{606FB339-C250-462C-B588-EF49F3D34ECE}">
      <dsp:nvSpPr>
        <dsp:cNvPr id="0" name=""/>
        <dsp:cNvSpPr/>
      </dsp:nvSpPr>
      <dsp:spPr>
        <a:xfrm>
          <a:off x="6063037" y="1297606"/>
          <a:ext cx="2045890" cy="2726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родителя(ей) инвалидами </a:t>
          </a:r>
          <a:r>
            <a:rPr lang="en-US" sz="1800" b="1" kern="1200" dirty="0" smtClean="0"/>
            <a:t>I</a:t>
          </a:r>
          <a:r>
            <a:rPr lang="ru-RU" sz="1800" b="1" kern="1200" dirty="0" smtClean="0"/>
            <a:t> (</a:t>
          </a:r>
          <a:r>
            <a:rPr lang="en-US" sz="1800" b="1" kern="1200" dirty="0" smtClean="0"/>
            <a:t>II</a:t>
          </a:r>
          <a:r>
            <a:rPr lang="ru-RU" sz="1800" b="1" kern="1200" dirty="0" smtClean="0"/>
            <a:t>) группы</a:t>
          </a:r>
          <a:endParaRPr lang="ru-RU" sz="1800" b="1" kern="1200" dirty="0"/>
        </a:p>
      </dsp:txBody>
      <dsp:txXfrm>
        <a:off x="6063037" y="1297606"/>
        <a:ext cx="2045890" cy="2726347"/>
      </dsp:txXfrm>
    </dsp:sp>
    <dsp:sp modelId="{064A4290-E007-41E1-8D03-D36068055FA3}">
      <dsp:nvSpPr>
        <dsp:cNvPr id="0" name=""/>
        <dsp:cNvSpPr/>
      </dsp:nvSpPr>
      <dsp:spPr>
        <a:xfrm>
          <a:off x="0" y="4024607"/>
          <a:ext cx="8183562" cy="30292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B5C43-8B7A-426F-A8EA-4D7CAB615A4B}">
      <dsp:nvSpPr>
        <dsp:cNvPr id="0" name=""/>
        <dsp:cNvSpPr/>
      </dsp:nvSpPr>
      <dsp:spPr>
        <a:xfrm>
          <a:off x="0" y="0"/>
          <a:ext cx="8183562" cy="12982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Ежемесячная компенсация части родительской платы, фактически внесенной за присмотр и уход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наличии подтверждающих документов по заявлению родителя</a:t>
          </a:r>
          <a:endParaRPr lang="ru-RU" sz="1800" kern="1200" dirty="0"/>
        </a:p>
      </dsp:txBody>
      <dsp:txXfrm>
        <a:off x="0" y="0"/>
        <a:ext cx="8183562" cy="1298260"/>
      </dsp:txXfrm>
    </dsp:sp>
    <dsp:sp modelId="{6838BFC0-4F63-48FA-AA7B-E2663E8453A5}">
      <dsp:nvSpPr>
        <dsp:cNvPr id="0" name=""/>
        <dsp:cNvSpPr/>
      </dsp:nvSpPr>
      <dsp:spPr>
        <a:xfrm>
          <a:off x="0" y="1297606"/>
          <a:ext cx="2725190" cy="2726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20%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 первого ребенка в семье</a:t>
          </a:r>
          <a:endParaRPr lang="ru-RU" sz="1800" b="1" kern="1200" dirty="0"/>
        </a:p>
      </dsp:txBody>
      <dsp:txXfrm>
        <a:off x="0" y="1297606"/>
        <a:ext cx="2725190" cy="2726347"/>
      </dsp:txXfrm>
    </dsp:sp>
    <dsp:sp modelId="{C441F8C2-073A-4F42-8EF8-EBAD825DD497}">
      <dsp:nvSpPr>
        <dsp:cNvPr id="0" name=""/>
        <dsp:cNvSpPr/>
      </dsp:nvSpPr>
      <dsp:spPr>
        <a:xfrm>
          <a:off x="2629771" y="1297606"/>
          <a:ext cx="2725190" cy="2726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50%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 второго ребенка в семье</a:t>
          </a:r>
          <a:endParaRPr lang="ru-RU" sz="1800" b="1" kern="1200" dirty="0"/>
        </a:p>
      </dsp:txBody>
      <dsp:txXfrm>
        <a:off x="2629771" y="1297606"/>
        <a:ext cx="2725190" cy="2726347"/>
      </dsp:txXfrm>
    </dsp:sp>
    <dsp:sp modelId="{BA861D84-4EB6-45F7-84DA-B765239BFE06}">
      <dsp:nvSpPr>
        <dsp:cNvPr id="0" name=""/>
        <dsp:cNvSpPr/>
      </dsp:nvSpPr>
      <dsp:spPr>
        <a:xfrm>
          <a:off x="5354961" y="1297606"/>
          <a:ext cx="2725190" cy="2726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70%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 третьего ребенка в семье </a:t>
          </a:r>
          <a:endParaRPr lang="ru-RU" sz="1800" b="1" kern="1200" dirty="0"/>
        </a:p>
      </dsp:txBody>
      <dsp:txXfrm>
        <a:off x="5354961" y="1297606"/>
        <a:ext cx="2725190" cy="2726347"/>
      </dsp:txXfrm>
    </dsp:sp>
    <dsp:sp modelId="{064A4290-E007-41E1-8D03-D36068055FA3}">
      <dsp:nvSpPr>
        <dsp:cNvPr id="0" name=""/>
        <dsp:cNvSpPr/>
      </dsp:nvSpPr>
      <dsp:spPr>
        <a:xfrm>
          <a:off x="0" y="4024607"/>
          <a:ext cx="8183562" cy="30292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0842A-83C1-45FB-B930-328C0857A97B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0C245-D8AE-4E88-9578-9629EF641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3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C245-D8AE-4E88-9578-9629EF6411B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C245-D8AE-4E88-9578-9629EF6411B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C245-D8AE-4E88-9578-9629EF6411B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C245-D8AE-4E88-9578-9629EF6411B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C245-D8AE-4E88-9578-9629EF6411B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F4753-DB8B-4833-BBA4-56774DD4A484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29999-F457-44C6-B98C-17313F98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F4753-DB8B-4833-BBA4-56774DD4A484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29999-F457-44C6-B98C-17313F98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F4753-DB8B-4833-BBA4-56774DD4A484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29999-F457-44C6-B98C-17313F98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F4753-DB8B-4833-BBA4-56774DD4A484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29999-F457-44C6-B98C-17313F98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F4753-DB8B-4833-BBA4-56774DD4A484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29999-F457-44C6-B98C-17313F98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F4753-DB8B-4833-BBA4-56774DD4A484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29999-F457-44C6-B98C-17313F98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F4753-DB8B-4833-BBA4-56774DD4A484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29999-F457-44C6-B98C-17313F98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F4753-DB8B-4833-BBA4-56774DD4A484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29999-F457-44C6-B98C-17313F98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F4753-DB8B-4833-BBA4-56774DD4A484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29999-F457-44C6-B98C-17313F98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F4753-DB8B-4833-BBA4-56774DD4A484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29999-F457-44C6-B98C-17313F98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F4753-DB8B-4833-BBA4-56774DD4A484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229999-F457-44C6-B98C-17313F984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CF4753-DB8B-4833-BBA4-56774DD4A484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229999-F457-44C6-B98C-17313F98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chinkids2.nubex.ru/pravila_priem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chinkids2.nubex.ru/sveden/docu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286321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МБ ДОУ </a:t>
            </a:r>
            <a:r>
              <a:rPr lang="ru-RU" sz="2200" dirty="0" err="1" smtClean="0"/>
              <a:t>Починковский</a:t>
            </a:r>
            <a:r>
              <a:rPr lang="ru-RU" sz="2200" dirty="0" smtClean="0"/>
              <a:t> детский сад № 2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Добро пожаловать в наш детский сад!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286256"/>
            <a:ext cx="7772400" cy="1785950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Организационные  вопросы </a:t>
            </a:r>
          </a:p>
          <a:p>
            <a:r>
              <a:rPr lang="ru-RU" b="1" u="sng" dirty="0" smtClean="0"/>
              <a:t>зачисления детей в Учреждение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Составил: заведующий МБ ДОУ </a:t>
            </a:r>
            <a:r>
              <a:rPr lang="ru-RU" b="1" dirty="0" err="1" smtClean="0"/>
              <a:t>Починковским</a:t>
            </a:r>
            <a:r>
              <a:rPr lang="ru-RU" b="1" dirty="0" smtClean="0"/>
              <a:t> детским садом № 2 </a:t>
            </a:r>
          </a:p>
          <a:p>
            <a:r>
              <a:rPr lang="ru-RU" b="1" dirty="0" smtClean="0"/>
              <a:t>Т.П. Ларина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Процедура зачисления ребенка в образовательную организацию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530225"/>
            <a:ext cx="7992888" cy="44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Процедура зачисления ребенка в образовательную организацию</a:t>
            </a:r>
            <a:endParaRPr lang="ru-RU" dirty="0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530225"/>
            <a:ext cx="7848872" cy="45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Процедура зачисления ребенка в образовательную организацию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530225"/>
            <a:ext cx="7992888" cy="45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Процедура зачисления ребенка в образовательную организацию</a:t>
            </a: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530225"/>
            <a:ext cx="7920880" cy="44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183880" cy="1413940"/>
          </a:xfrm>
        </p:spPr>
        <p:txBody>
          <a:bodyPr>
            <a:normAutofit/>
          </a:bodyPr>
          <a:lstStyle/>
          <a:p>
            <a:r>
              <a:rPr lang="ru-RU" dirty="0" smtClean="0"/>
              <a:t>Взимание родительской платы за присмотр и уход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173889"/>
              </p:ext>
            </p:extLst>
          </p:nvPr>
        </p:nvGraphicFramePr>
        <p:xfrm>
          <a:off x="503238" y="530224"/>
          <a:ext cx="8183562" cy="489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010"/>
                <a:gridCol w="4400552"/>
              </a:tblGrid>
              <a:tr h="1704014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Порядок установления размера родительской платы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Постановлением администрации </a:t>
                      </a:r>
                      <a:r>
                        <a:rPr lang="ru-RU" dirty="0" err="1" smtClean="0"/>
                        <a:t>Починковского</a:t>
                      </a:r>
                      <a:r>
                        <a:rPr lang="ru-RU" dirty="0" smtClean="0"/>
                        <a:t> муниципального района ежегодно</a:t>
                      </a:r>
                      <a:r>
                        <a:rPr lang="ru-RU" baseline="0" dirty="0" smtClean="0"/>
                        <a:t> на период с 1 января по 31 декабря текущего года</a:t>
                      </a:r>
                      <a:endParaRPr lang="ru-RU" dirty="0"/>
                    </a:p>
                  </a:txBody>
                  <a:tcPr/>
                </a:tc>
              </a:tr>
              <a:tr h="106500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Размер родительской платы за присмотр и уход за детьми в 2022 году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1 558 рублей 00 копеек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7455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Начисление родительской платы производится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 фактические дни посещения </a:t>
                      </a:r>
                      <a:endParaRPr lang="ru-RU" b="1" dirty="0"/>
                    </a:p>
                  </a:txBody>
                  <a:tcPr/>
                </a:tc>
              </a:tr>
              <a:tr h="138451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Порядок внесения родительской платы закреплен в Договоре об образовании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позднее 6-го числа месяца, следующего за отчетным, в безналичном порядке на счет Учреждения</a:t>
                      </a:r>
                      <a:endParaRPr lang="ru-RU" b="1" u="non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Установление льгот по взиманию </a:t>
            </a:r>
            <a:r>
              <a:rPr lang="ru-RU" smtClean="0"/>
              <a:t>родительской платы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72104"/>
              </p:ext>
            </p:extLst>
          </p:nvPr>
        </p:nvGraphicFramePr>
        <p:xfrm>
          <a:off x="503238" y="530225"/>
          <a:ext cx="8183562" cy="432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Компенсация части родительской платы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806234"/>
              </p:ext>
            </p:extLst>
          </p:nvPr>
        </p:nvGraphicFramePr>
        <p:xfrm>
          <a:off x="503238" y="530225"/>
          <a:ext cx="8183562" cy="432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4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 </a:t>
            </a:r>
            <a:br>
              <a:rPr lang="ru-RU" sz="5400" dirty="0" smtClean="0"/>
            </a:br>
            <a:r>
              <a:rPr lang="ru-RU" sz="5400" dirty="0" smtClean="0"/>
              <a:t>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692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сведения об образовательной организации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285728"/>
          <a:ext cx="8183562" cy="500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900" dirty="0"/>
          </a:p>
          <a:p>
            <a:pPr marL="388620" indent="-342900">
              <a:buAutoNum type="arabicPeriod"/>
            </a:pPr>
            <a:endParaRPr lang="ru-RU" sz="1800" dirty="0"/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развития детской деятельности</a:t>
            </a:r>
            <a:endParaRPr lang="ru-RU" dirty="0"/>
          </a:p>
        </p:txBody>
      </p:sp>
      <p:graphicFrame>
        <p:nvGraphicFramePr>
          <p:cNvPr id="8" name="Содержимое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3927169"/>
              </p:ext>
            </p:extLst>
          </p:nvPr>
        </p:nvGraphicFramePr>
        <p:xfrm>
          <a:off x="395536" y="404664"/>
          <a:ext cx="8362950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7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образовательной организации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715427"/>
              </p:ext>
            </p:extLst>
          </p:nvPr>
        </p:nvGraphicFramePr>
        <p:xfrm>
          <a:off x="503238" y="530223"/>
          <a:ext cx="8029202" cy="448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6995"/>
                <a:gridCol w="3052207"/>
              </a:tblGrid>
              <a:tr h="11207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группа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возраст</a:t>
                      </a:r>
                      <a:endParaRPr lang="ru-RU" sz="2000" dirty="0"/>
                    </a:p>
                  </a:txBody>
                  <a:tcPr/>
                </a:tc>
              </a:tr>
              <a:tr h="5603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вторая группа раннего возраста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 1 года</a:t>
                      </a:r>
                      <a:r>
                        <a:rPr lang="ru-RU" sz="1800" baseline="0" dirty="0" smtClean="0"/>
                        <a:t> до 2 лет</a:t>
                      </a:r>
                      <a:endParaRPr lang="ru-RU" sz="1800" dirty="0"/>
                    </a:p>
                  </a:txBody>
                  <a:tcPr/>
                </a:tc>
              </a:tr>
              <a:tr h="5603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первая младшая группа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 2 до 3 лет</a:t>
                      </a:r>
                      <a:endParaRPr lang="ru-RU" sz="1800" dirty="0"/>
                    </a:p>
                  </a:txBody>
                  <a:tcPr/>
                </a:tc>
              </a:tr>
              <a:tr h="5603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Вторая младшая</a:t>
                      </a:r>
                      <a:r>
                        <a:rPr lang="ru-RU" sz="1800" baseline="0" dirty="0" smtClean="0"/>
                        <a:t> группа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 3 до 4 лет</a:t>
                      </a:r>
                      <a:endParaRPr lang="ru-RU" sz="1800" dirty="0"/>
                    </a:p>
                  </a:txBody>
                  <a:tcPr/>
                </a:tc>
              </a:tr>
              <a:tr h="5603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Средняя группа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 4 до 5 лет</a:t>
                      </a:r>
                      <a:endParaRPr lang="ru-RU" sz="1800" dirty="0"/>
                    </a:p>
                  </a:txBody>
                  <a:tcPr/>
                </a:tc>
              </a:tr>
              <a:tr h="5603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Старшая</a:t>
                      </a:r>
                      <a:r>
                        <a:rPr lang="ru-RU" sz="1800" baseline="0" dirty="0" smtClean="0"/>
                        <a:t> группа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 5 до 6 лет</a:t>
                      </a:r>
                      <a:endParaRPr lang="ru-RU" sz="1800" dirty="0"/>
                    </a:p>
                  </a:txBody>
                  <a:tcPr/>
                </a:tc>
              </a:tr>
              <a:tr h="5603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Подготовительная к школе</a:t>
                      </a:r>
                      <a:r>
                        <a:rPr lang="ru-RU" sz="1800" baseline="0" dirty="0" smtClean="0"/>
                        <a:t> группа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 6 до 7 лет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образовательной организации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613581"/>
              </p:ext>
            </p:extLst>
          </p:nvPr>
        </p:nvGraphicFramePr>
        <p:xfrm>
          <a:off x="503238" y="530225"/>
          <a:ext cx="8183562" cy="489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3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Комплектование на 2022-2023 учебный год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125588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Доукомплектование 2022-2023 учебный год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212521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1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о вакантных местах</a:t>
            </a: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548680"/>
            <a:ext cx="7705970" cy="44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Процедура зачисления ребенка в образовательную организацию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b="1" dirty="0" smtClean="0"/>
              <a:t>С информацией по процедуре приема документов на зачисление детей в образовательную организацию можно ознакомиться на сайте Учреждения:</a:t>
            </a:r>
          </a:p>
          <a:p>
            <a:pPr>
              <a:buNone/>
            </a:pPr>
            <a:endParaRPr lang="ru-RU" sz="1900" b="1" dirty="0" smtClean="0"/>
          </a:p>
          <a:p>
            <a:pPr marL="0" indent="0">
              <a:buNone/>
            </a:pPr>
            <a:r>
              <a:rPr lang="ru-RU" sz="1900" b="1" dirty="0" smtClean="0"/>
              <a:t>раздел </a:t>
            </a:r>
            <a:r>
              <a:rPr lang="ru-RU" sz="1900" b="1" dirty="0" smtClean="0">
                <a:hlinkClick r:id="rId3"/>
              </a:rPr>
              <a:t>«Правила приема»</a:t>
            </a:r>
            <a:endParaRPr lang="ru-RU" sz="1900" b="1" dirty="0" smtClean="0"/>
          </a:p>
          <a:p>
            <a:pPr marL="0" indent="0">
              <a:buNone/>
            </a:pPr>
            <a:endParaRPr lang="ru-RU" sz="1900" b="1" dirty="0" smtClean="0"/>
          </a:p>
          <a:p>
            <a:pPr marL="0" indent="0">
              <a:buNone/>
            </a:pPr>
            <a:r>
              <a:rPr lang="ru-RU" sz="1900" b="1" dirty="0" smtClean="0"/>
              <a:t>Раздел «Сведения об образовательной организации» - подраздел </a:t>
            </a:r>
            <a:r>
              <a:rPr lang="ru-RU" sz="1900" b="1" dirty="0" smtClean="0">
                <a:hlinkClick r:id="rId4"/>
              </a:rPr>
              <a:t>«Документы» </a:t>
            </a:r>
            <a:r>
              <a:rPr lang="ru-RU" sz="1900" b="1" dirty="0" smtClean="0"/>
              <a:t>- локальный нормативный акт Учреждения «Правила приёма на обучение по образовательным программам дошкольного образования»</a:t>
            </a:r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564</TotalTime>
  <Words>513</Words>
  <Application>Microsoft Office PowerPoint</Application>
  <PresentationFormat>Экран (4:3)</PresentationFormat>
  <Paragraphs>106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МБ ДОУ Починковский детский сад № 2    Добро пожаловать в наш детский сад!</vt:lpstr>
      <vt:lpstr>Общие сведения об образовательной организации</vt:lpstr>
      <vt:lpstr>Основные направления развития детской деятельности</vt:lpstr>
      <vt:lpstr>Структура образовательной организации</vt:lpstr>
      <vt:lpstr>Структура образовательной организации</vt:lpstr>
      <vt:lpstr>Комплектование на 2022-2023 учебный год</vt:lpstr>
      <vt:lpstr>Доукомплектование 2022-2023 учебный год</vt:lpstr>
      <vt:lpstr>Информация о вакантных местах</vt:lpstr>
      <vt:lpstr>Процедура зачисления ребенка в образовательную организацию</vt:lpstr>
      <vt:lpstr>Процедура зачисления ребенка в образовательную организацию</vt:lpstr>
      <vt:lpstr>Процедура зачисления ребенка в образовательную организацию</vt:lpstr>
      <vt:lpstr>Процедура зачисления ребенка в образовательную организацию</vt:lpstr>
      <vt:lpstr>Процедура зачисления ребенка в образовательную организацию</vt:lpstr>
      <vt:lpstr>Взимание родительской платы за присмотр и уход</vt:lpstr>
      <vt:lpstr>Установление льгот по взиманию родительской платы</vt:lpstr>
      <vt:lpstr>Компенсация части родительской платы</vt:lpstr>
      <vt:lpstr>Спасибо 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 ДОУ Починковский детский сад № 2    Добро пожаловать в наш детский сад!</dc:title>
  <dc:creator>SAD</dc:creator>
  <cp:lastModifiedBy>SAD</cp:lastModifiedBy>
  <cp:revision>49</cp:revision>
  <dcterms:created xsi:type="dcterms:W3CDTF">2020-06-21T16:44:13Z</dcterms:created>
  <dcterms:modified xsi:type="dcterms:W3CDTF">2022-05-23T08:38:17Z</dcterms:modified>
</cp:coreProperties>
</file>