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5" r:id="rId4"/>
    <p:sldId id="259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23FF-050A-425A-9BD3-F7BF2005184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2ED53-4627-43D0-9859-C93F298E5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17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2ED53-4627-43D0-9859-C93F298E537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113FD-A712-4A78-8B80-B47912A843E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895D08-84E3-4B54-80B7-0F76107E1A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6;&#1086;&#1076;&#1080;&#1090;&#1077;&#1083;&#1100;&#1089;&#1082;&#1086;&#1077;%20&#1089;&#1086;&#1073;&#1088;&#1072;&#1085;&#1080;&#1077;%20&#1084;&#1072;&#1088;&#1090;\&#1058;&#1088;&#1080;%20&#1086;&#1088;&#1077;&#1096;&#1082;&#1072;%20&#1076;&#1083;&#1103;%20&#1047;&#1086;&#1083;&#1091;&#1096;&#1082;&#1080;%20(mp3ostrov.com)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 речи младших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1510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Подготовил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воспитатель </a:t>
            </a:r>
          </a:p>
          <a:p>
            <a:r>
              <a:rPr lang="ru-RU" dirty="0" smtClean="0"/>
              <a:t>Бушуева </a:t>
            </a:r>
            <a:r>
              <a:rPr lang="ru-RU" dirty="0" smtClean="0"/>
              <a:t>Юлия </a:t>
            </a:r>
            <a:r>
              <a:rPr lang="ru-RU" dirty="0" smtClean="0"/>
              <a:t>Петровна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2022г.</a:t>
            </a: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404664"/>
            <a:ext cx="83058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Игры с мозаикой и конструктором</a:t>
            </a:r>
            <a:endParaRPr lang="ru-RU" sz="3200" b="1" i="1" dirty="0"/>
          </a:p>
        </p:txBody>
      </p:sp>
      <p:pic>
        <p:nvPicPr>
          <p:cNvPr id="6146" name="Picture 2" descr="C:\Users\User1\Downloads\20220331_11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47" y="1964588"/>
            <a:ext cx="4990555" cy="37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1\Downloads\20220331_153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5947" y="1990840"/>
            <a:ext cx="4960550" cy="37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68" y="116632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«Сухой бассейн»</a:t>
            </a:r>
            <a:endParaRPr lang="ru-RU" sz="3200" b="1" i="1" dirty="0"/>
          </a:p>
        </p:txBody>
      </p:sp>
      <p:pic>
        <p:nvPicPr>
          <p:cNvPr id="7170" name="Picture 2" descr="C:\Users\User1\Downloads\20220330_153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1278" y="1741210"/>
            <a:ext cx="5507793" cy="41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4.Чтение художественной литературы</a:t>
            </a:r>
            <a:br>
              <a:rPr lang="ru-RU" sz="2800" b="1" dirty="0" smtClean="0"/>
            </a:br>
            <a:r>
              <a:rPr lang="ru-RU" sz="2800" b="1" dirty="0" smtClean="0"/>
              <a:t>5. Сюжетно-ролевые игры</a:t>
            </a:r>
            <a:br>
              <a:rPr lang="ru-RU" sz="2800" b="1" dirty="0" smtClean="0"/>
            </a:br>
            <a:r>
              <a:rPr lang="ru-RU" sz="2800" b="1" dirty="0" smtClean="0"/>
              <a:t>6. Игры драматизации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C:\Users\user\Downloads\20220404_1047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11465" y="2689403"/>
            <a:ext cx="4429156" cy="33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20220404_104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5720" y="2643182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120090" cy="61539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Советы учителя-логопеда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-Речь взрослых должна быть четкой, неторопливой, грамматически и фонетически правильно оформленной.</a:t>
            </a:r>
            <a:br>
              <a:rPr lang="ru-RU" sz="2700" dirty="0" smtClean="0"/>
            </a:br>
            <a:r>
              <a:rPr lang="ru-RU" sz="2700" dirty="0" smtClean="0"/>
              <a:t>-Обращайте внимание детей на то, как они согласовывают слова в предложении, поправляйте ребенка.</a:t>
            </a:r>
            <a:br>
              <a:rPr lang="ru-RU" sz="2700" dirty="0" smtClean="0"/>
            </a:br>
            <a:r>
              <a:rPr lang="ru-RU" sz="2700" dirty="0" smtClean="0"/>
              <a:t>-Упражняйте ребенка в согласовании имен существительных с разными частями речи.</a:t>
            </a:r>
            <a:br>
              <a:rPr lang="ru-RU" sz="2700" dirty="0" smtClean="0"/>
            </a:br>
            <a:r>
              <a:rPr lang="ru-RU" sz="2700" dirty="0" smtClean="0"/>
              <a:t>-Используйте игру: «Чего не стало?».</a:t>
            </a:r>
            <a:br>
              <a:rPr lang="ru-RU" sz="2700" dirty="0" smtClean="0"/>
            </a:br>
            <a:r>
              <a:rPr lang="ru-RU" sz="2700" dirty="0" smtClean="0"/>
              <a:t>-Используйте игру: «Где игрушка?» (использование предлогов в предложении).</a:t>
            </a:r>
            <a:br>
              <a:rPr lang="ru-RU" sz="2700" dirty="0" smtClean="0"/>
            </a:br>
            <a:r>
              <a:rPr lang="ru-RU" sz="2700" dirty="0" smtClean="0"/>
              <a:t>-Учите ребенка самостоятельно описывать игрушку.</a:t>
            </a:r>
            <a:br>
              <a:rPr lang="ru-RU" sz="2700" dirty="0" smtClean="0"/>
            </a:br>
            <a:r>
              <a:rPr lang="ru-RU" sz="2700" dirty="0" smtClean="0"/>
              <a:t>-Учите детей сравнивать предметы между собой.</a:t>
            </a:r>
            <a:br>
              <a:rPr lang="ru-RU" sz="2700" dirty="0" smtClean="0"/>
            </a:br>
            <a:r>
              <a:rPr lang="ru-RU" sz="2700" dirty="0" smtClean="0"/>
              <a:t>Учите подбирать слова к определенным глаголом.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Три орешка для Золуш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765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внимание.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Picture 4" descr="C:\Users\ASUS\Desktop\0b32568cdf2919ddc685364ad37d717a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14620"/>
            <a:ext cx="3850032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Совсем немного науки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/>
              <a:t>Речь</a:t>
            </a:r>
            <a:r>
              <a:rPr lang="ru-RU" sz="2800" dirty="0" smtClean="0"/>
              <a:t>-форма общения. В дошкольном возрасте она развивается по двум взаимосвязанным направлениям:</a:t>
            </a:r>
            <a:br>
              <a:rPr lang="ru-RU" sz="2800" dirty="0" smtClean="0"/>
            </a:br>
            <a:r>
              <a:rPr lang="ru-RU" sz="2800" dirty="0" smtClean="0"/>
              <a:t>-речь ребенка совершенствуется в процессе общения со взрослыми и сверстниками;</a:t>
            </a:r>
            <a:br>
              <a:rPr lang="ru-RU" sz="2800" dirty="0" smtClean="0"/>
            </a:br>
            <a:r>
              <a:rPr lang="ru-RU" sz="2800" dirty="0" smtClean="0"/>
              <a:t>-речь становится основой перестройки мыслительных процессов и превращается в орудие мышления.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Факторы успешного речевого развития ребенка: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1.Эмоциональное общение родителей с ребенком с момента рождения.</a:t>
            </a:r>
            <a:br>
              <a:rPr lang="ru-RU" sz="2800" dirty="0" smtClean="0"/>
            </a:br>
            <a:r>
              <a:rPr lang="ru-RU" sz="2800" dirty="0" smtClean="0"/>
              <a:t>2.Общение ребенка с другими детьми.</a:t>
            </a:r>
            <a:br>
              <a:rPr lang="ru-RU" sz="2800" dirty="0" smtClean="0"/>
            </a:br>
            <a:r>
              <a:rPr lang="ru-RU" sz="2800" dirty="0" smtClean="0"/>
              <a:t>3.Речь взрослого – образец для подражания.</a:t>
            </a:r>
            <a:br>
              <a:rPr lang="ru-RU" sz="2800" dirty="0" smtClean="0"/>
            </a:br>
            <a:r>
              <a:rPr lang="ru-RU" sz="2800" dirty="0" smtClean="0"/>
              <a:t>4.Развитие мелкой моторики рук.</a:t>
            </a:r>
            <a:br>
              <a:rPr lang="ru-RU" sz="2800" dirty="0" smtClean="0"/>
            </a:br>
            <a:r>
              <a:rPr lang="ru-RU" sz="2800" dirty="0" smtClean="0"/>
              <a:t>5.Чтение детской художественной литературы.</a:t>
            </a:r>
            <a:br>
              <a:rPr lang="ru-RU" sz="2800" dirty="0" smtClean="0"/>
            </a:br>
            <a:r>
              <a:rPr lang="ru-RU" sz="2800" dirty="0" smtClean="0"/>
              <a:t>6.Игры с ребенком взрослых и друзей.</a:t>
            </a:r>
            <a:endParaRPr lang="ru-RU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165072"/>
          </a:xfrm>
        </p:spPr>
        <p:txBody>
          <a:bodyPr>
            <a:normAutofit/>
          </a:bodyPr>
          <a:lstStyle/>
          <a:p>
            <a:pPr lvl="0"/>
            <a:r>
              <a:rPr lang="ru-RU" sz="2800" b="1" u="sng" dirty="0" smtClean="0"/>
              <a:t>Задачи развития речи: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1</a:t>
            </a:r>
            <a:r>
              <a:rPr lang="ru-RU" sz="2800" b="1" dirty="0" smtClean="0"/>
              <a:t>.</a:t>
            </a:r>
            <a:r>
              <a:rPr lang="ru-RU" sz="2800" dirty="0" smtClean="0"/>
              <a:t>Формирование звуковой культуры речи.</a:t>
            </a:r>
            <a:br>
              <a:rPr lang="ru-RU" sz="2800" dirty="0" smtClean="0"/>
            </a:br>
            <a:r>
              <a:rPr lang="ru-RU" sz="2800" dirty="0" smtClean="0"/>
              <a:t>2.Обогащение словарного запаса.</a:t>
            </a:r>
            <a:br>
              <a:rPr lang="ru-RU" sz="2800" dirty="0" smtClean="0"/>
            </a:br>
            <a:r>
              <a:rPr lang="ru-RU" sz="2800" dirty="0" smtClean="0"/>
              <a:t>3.Формирование грамматического строя речи.</a:t>
            </a:r>
            <a:br>
              <a:rPr lang="ru-RU" sz="2800" dirty="0" smtClean="0"/>
            </a:br>
            <a:r>
              <a:rPr lang="ru-RU" sz="2800" dirty="0" smtClean="0"/>
              <a:t>4.Обучение рассказыванию, связной речи.</a:t>
            </a:r>
            <a:br>
              <a:rPr lang="ru-RU" sz="2800" dirty="0" smtClean="0"/>
            </a:br>
            <a:r>
              <a:rPr lang="ru-RU" sz="2800" dirty="0" smtClean="0"/>
              <a:t>5.Развитие выразительности речи.</a:t>
            </a:r>
            <a:br>
              <a:rPr lang="ru-RU" sz="2800" dirty="0" smtClean="0"/>
            </a:br>
            <a:endParaRPr lang="ru-RU" sz="28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/>
              <a:t>Что способствует развитию речи детей:</a:t>
            </a:r>
            <a:br>
              <a:rPr lang="ru-RU" sz="3600" b="1" u="sng" dirty="0" smtClean="0"/>
            </a:br>
            <a:r>
              <a:rPr lang="ru-RU" sz="3600" b="1" dirty="0" smtClean="0"/>
              <a:t>                   </a:t>
            </a:r>
            <a:r>
              <a:rPr lang="ru-RU" sz="3600" b="1" i="1" dirty="0" smtClean="0"/>
              <a:t>Гимнастика для язычка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AutoShape 2" descr="https://kidbooms.ru/wp-content/uploads/9/c/a/9ca33f633f7b4f2e9e0e690226e92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kidbooms.ru/wp-content/uploads/9/c/a/9ca33f633f7b4f2e9e0e690226e926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9ca33f633f7b4f2e9e0e690226e92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07" y="1412776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                      </a:t>
            </a:r>
            <a:r>
              <a:rPr lang="ru-RU" sz="3200" b="1" i="1" dirty="0" smtClean="0"/>
              <a:t>Пальчиковые игры</a:t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3" name="Picture 2" descr="C:\Users\User1\Downloads\20220331_112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Массаж ладоней и пальцев рук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3074" name="Picture 2" descr="F:\Фото к род.собр\1278390_html_77ae4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71" y="2132856"/>
            <a:ext cx="4254029" cy="3084841"/>
          </a:xfrm>
          <a:prstGeom prst="rect">
            <a:avLst/>
          </a:prstGeom>
          <a:noFill/>
        </p:spPr>
      </p:pic>
      <p:pic>
        <p:nvPicPr>
          <p:cNvPr id="3" name="Picture 2" descr="C:\Users\User1\Downloads\20220317_111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942" y="1856826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«Сыпучие игры»</a:t>
            </a:r>
            <a:endParaRPr lang="ru-RU" sz="3200" b="1" i="1" dirty="0"/>
          </a:p>
        </p:txBody>
      </p:sp>
      <p:pic>
        <p:nvPicPr>
          <p:cNvPr id="4098" name="Picture 2" descr="C:\Users\User1\Downloads\20220330_155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7731" y="2036845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Игры с различными предметами</a:t>
            </a:r>
            <a:endParaRPr lang="ru-RU" sz="3200" b="1" i="1" dirty="0"/>
          </a:p>
        </p:txBody>
      </p:sp>
      <p:pic>
        <p:nvPicPr>
          <p:cNvPr id="5122" name="Picture 2" descr="C:\Users\User1\Downloads\20220401_074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6261" y="2222605"/>
            <a:ext cx="4750442" cy="35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1\Downloads\20220331_154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2218" y="2222606"/>
            <a:ext cx="4750444" cy="35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67</Words>
  <Application>Microsoft Office PowerPoint</Application>
  <PresentationFormat>Экран (4:3)</PresentationFormat>
  <Paragraphs>22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Развитие  речи младших дошкольников</vt:lpstr>
      <vt:lpstr>Совсем немного науки  Речь-форма общения. В дошкольном возрасте она развивается по двум взаимосвязанным направлениям: -речь ребенка совершенствуется в процессе общения со взрослыми и сверстниками; -речь становится основой перестройки мыслительных процессов и превращается в орудие мышления.  </vt:lpstr>
      <vt:lpstr>Факторы успешного речевого развития ребенка:  1.Эмоциональное общение родителей с ребенком с момента рождения. 2.Общение ребенка с другими детьми. 3.Речь взрослого – образец для подражания. 4.Развитие мелкой моторики рук. 5.Чтение детской художественной литературы. 6.Игры с ребенком взрослых и друзей.</vt:lpstr>
      <vt:lpstr>Задачи развития речи: 1.Формирование звуковой культуры речи. 2.Обогащение словарного запаса. 3.Формирование грамматического строя речи. 4.Обучение рассказыванию, связной речи. 5.Развитие выразительности речи. </vt:lpstr>
      <vt:lpstr>Что способствует развитию речи детей:                    Гимнастика для язычка </vt:lpstr>
      <vt:lpstr>                       Пальчиковые игры </vt:lpstr>
      <vt:lpstr>Массаж ладоней и пальцев рук  </vt:lpstr>
      <vt:lpstr>«Сыпучие игры»</vt:lpstr>
      <vt:lpstr>Игры с различными предметами</vt:lpstr>
      <vt:lpstr>Игры с мозаикой и конструктором</vt:lpstr>
      <vt:lpstr>«Сухой бассейн»</vt:lpstr>
      <vt:lpstr>4.Чтение художественной литературы 5. Сюжетно-ролевые игры 6. Игры драматизации </vt:lpstr>
      <vt:lpstr>Советы учителя-логопеда:  -Речь взрослых должна быть четкой, неторопливой, грамматически и фонетически правильно оформленной. -Обращайте внимание детей на то, как они согласовывают слова в предложении, поправляйте ребенка. -Упражняйте ребенка в согласовании имен существительных с разными частями речи. -Используйте игру: «Чего не стало?». -Используйте игру: «Где игрушка?» (использование предлогов в предложении). -Учите ребенка самостоятельно описывать игрушку. -Учите детей сравнивать предметы между собой. Учите подбирать слова к определенным глаголом.   </vt:lpstr>
      <vt:lpstr>Спасибо за внимание.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младших дошкольников.</dc:title>
  <dc:creator>Grey Wolf</dc:creator>
  <cp:lastModifiedBy>user</cp:lastModifiedBy>
  <cp:revision>43</cp:revision>
  <dcterms:created xsi:type="dcterms:W3CDTF">2004-07-28T22:30:42Z</dcterms:created>
  <dcterms:modified xsi:type="dcterms:W3CDTF">2022-04-04T09:26:01Z</dcterms:modified>
</cp:coreProperties>
</file>