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5" r:id="rId4"/>
    <p:sldId id="273" r:id="rId5"/>
    <p:sldId id="262" r:id="rId6"/>
    <p:sldId id="266" r:id="rId7"/>
    <p:sldId id="267" r:id="rId8"/>
    <p:sldId id="270" r:id="rId9"/>
    <p:sldId id="272" r:id="rId10"/>
  </p:sldIdLst>
  <p:sldSz cx="9144000" cy="6858000" type="screen4x3"/>
  <p:notesSz cx="6858000" cy="9144000"/>
  <p:embeddedFontLst>
    <p:embeddedFont>
      <p:font typeface="SkazkaForSerge" charset="0"/>
      <p:regular r:id="rId11"/>
    </p:embeddedFont>
    <p:embeddedFont>
      <p:font typeface="Cleopatra" charset="0"/>
      <p:regular r:id="rId12"/>
    </p:embeddedFont>
    <p:embeddedFont>
      <p:font typeface="Moonlight" charset="0"/>
      <p:regular r:id="rId13"/>
    </p:embeddedFont>
    <p:embeddedFont>
      <p:font typeface="BIP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EB"/>
    <a:srgbClr val="C42A26"/>
    <a:srgbClr val="A42320"/>
    <a:srgbClr val="8D1E1B"/>
    <a:srgbClr val="820041"/>
    <a:srgbClr val="CC0066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052736"/>
            <a:ext cx="5976664" cy="24036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Ножницы </a:t>
            </a:r>
            <a:b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 руках детей</a:t>
            </a:r>
            <a:r>
              <a:rPr lang="ru-RU" sz="6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6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60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60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endParaRPr lang="ru-RU" sz="6000" b="1" dirty="0">
              <a:ln w="11430"/>
              <a:solidFill>
                <a:srgbClr val="F999E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2157" y="3501008"/>
            <a:ext cx="4968552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Подготовила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воспитатель </a:t>
            </a: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Архипова К.С.</a:t>
            </a: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2768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opatra" pitchFamily="2" charset="0"/>
              </a:rPr>
              <a:t>Консультация для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opatra" pitchFamily="2" charset="0"/>
              </a:rPr>
              <a:t>родителей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89640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Выбираем ножницы для ребенка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"/>
          <a:stretch/>
        </p:blipFill>
        <p:spPr bwMode="auto">
          <a:xfrm>
            <a:off x="0" y="908720"/>
            <a:ext cx="4464496" cy="326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81608"/>
            <a:ext cx="3125416" cy="312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84290"/>
            <a:ext cx="2973710" cy="29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89640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Первые шаги к умению вырезать ножницами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378945"/>
            <a:ext cx="8363272" cy="6819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" y="214282"/>
            <a:ext cx="1395929" cy="13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81" l="0" r="9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75292"/>
            <a:ext cx="5064579" cy="337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148546"/>
            <a:ext cx="7973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 научить ребёнка правильно держать ножницы, </a:t>
            </a:r>
            <a:endParaRPr lang="ru-RU" dirty="0" smtClean="0"/>
          </a:p>
          <a:p>
            <a:r>
              <a:rPr lang="ru-RU" dirty="0" smtClean="0"/>
              <a:t>открывать </a:t>
            </a:r>
            <a:r>
              <a:rPr lang="ru-RU" dirty="0"/>
              <a:t>и закрывать их, не меняя положения руки иначе </a:t>
            </a:r>
            <a:endParaRPr lang="ru-RU" dirty="0" smtClean="0"/>
          </a:p>
          <a:p>
            <a:r>
              <a:rPr lang="ru-RU" dirty="0" smtClean="0"/>
              <a:t>вырезать </a:t>
            </a:r>
            <a:r>
              <a:rPr lang="ru-RU" dirty="0"/>
              <a:t>он ничего не сможет. Мы предлагаем детям «пощёлкать» ножницами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3" y="2328468"/>
            <a:ext cx="4495903" cy="40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89640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Первые шаги к умению вырезать ножницами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378945"/>
            <a:ext cx="8363272" cy="6819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" y="214282"/>
            <a:ext cx="1395929" cy="13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5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92696"/>
            <a:ext cx="400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Начинаем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 резать бумагу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Ребёнок научился открывать и закрывать ножницы и при этом держать их прямо. Пора </a:t>
            </a:r>
            <a:r>
              <a:rPr lang="ru-RU" dirty="0" err="1" smtClean="0"/>
              <a:t>начинть</a:t>
            </a:r>
            <a:r>
              <a:rPr lang="ru-RU" dirty="0" smtClean="0"/>
              <a:t> </a:t>
            </a:r>
            <a:r>
              <a:rPr lang="ru-RU" dirty="0"/>
              <a:t>пробовать резать бумагу.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824" y="2044005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Начинать лучше </a:t>
            </a:r>
            <a:r>
              <a:rPr lang="ru-RU" dirty="0"/>
              <a:t>с нарезания полосок. Лучше если это будет узкая полоска на один шаг ножниц (на один «чик»).</a:t>
            </a:r>
          </a:p>
        </p:txBody>
      </p:sp>
      <p:pic>
        <p:nvPicPr>
          <p:cNvPr id="3074" name="Picture 2" descr="C:\Users\Мама\Desktop\ножницы\kQdyG0FcAjRKHWxcmxW-nxjcZWcXlJo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1"/>
          <a:stretch/>
        </p:blipFill>
        <p:spPr bwMode="auto">
          <a:xfrm flipH="1">
            <a:off x="4788024" y="2826474"/>
            <a:ext cx="41357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2691442"/>
            <a:ext cx="5878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Можно взять полоску широкую и сделать объемную аппликацию травы. Для этого полоску зеленого цвета надрезаем c одного края не до конца и приклеиваем на край альбомного листа. А детали можно </a:t>
            </a:r>
            <a:r>
              <a:rPr lang="ru-RU" dirty="0" smtClean="0"/>
              <a:t>дорисовать.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5851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Вырезаем предметы по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контурам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P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104" y="12687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только ребёнок освоился с нарезанием полосок, можно пробовать вырезать по контурам. Для начала выбираем простые контуры с четкими линиями.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47" y="1915091"/>
            <a:ext cx="3573264" cy="363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1647" y="1915091"/>
            <a:ext cx="48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Затем перейти к вырезанию геометрических фигур, более сложных фигур.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9" y="2576377"/>
            <a:ext cx="4635550" cy="23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Позднее, когда дети научатся сами вырезать из бумаги нужные формы, им поручают следующие задания: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400" y="168578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Разрезать бумажную полоску на </a:t>
            </a:r>
            <a:r>
              <a:rPr lang="ru-RU" dirty="0" smtClean="0"/>
              <a:t>квадраты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312" y="2055112"/>
            <a:ext cx="7840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2) Нарезать из бумаги прямоугольной формы тонкие прямые полоски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126" y="242444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3) Косо срезать у прямоугольника </a:t>
            </a:r>
            <a:r>
              <a:rPr lang="ru-RU" dirty="0" smtClean="0"/>
              <a:t>концы.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312" y="2793776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 Вырезать круг из квадрата, постепенно округляя его </a:t>
            </a:r>
            <a:r>
              <a:rPr lang="ru-RU" dirty="0" smtClean="0"/>
              <a:t>края.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126" y="316310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5) Вырезать плоды, овощи, цветы, деревья, бабочек. Прямоугольник соответствующего цвета сгибают пополам и вырезают половину задуманного предмета.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93189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3" y="3841504"/>
            <a:ext cx="53054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34008" r="6667" b="3969"/>
          <a:stretch/>
        </p:blipFill>
        <p:spPr>
          <a:xfrm>
            <a:off x="2195735" y="1245036"/>
            <a:ext cx="5011215" cy="5350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995" y="404663"/>
            <a:ext cx="7314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«ПРАВИЛА БЕЗОПАСНОСТИ РАБОТЫ С НОЖНИЦАМИ»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9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144" y="1268760"/>
            <a:ext cx="529664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Спасибо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за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on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264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SkazkaForSerge</vt:lpstr>
      <vt:lpstr>Cleopatra</vt:lpstr>
      <vt:lpstr>Moonlight</vt:lpstr>
      <vt:lpstr>Times New Roman</vt:lpstr>
      <vt:lpstr>BIP</vt:lpstr>
      <vt:lpstr>Тема Office</vt:lpstr>
      <vt:lpstr>Ножницы  в руках детей  </vt:lpstr>
      <vt:lpstr>Выбираем ножницы для ребенка</vt:lpstr>
      <vt:lpstr>Первые шаги к умению вырезать ножницами</vt:lpstr>
      <vt:lpstr>Первые шаги к умению вырезать ножницами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11</cp:lastModifiedBy>
  <cp:revision>78</cp:revision>
  <dcterms:created xsi:type="dcterms:W3CDTF">2015-04-19T15:51:03Z</dcterms:created>
  <dcterms:modified xsi:type="dcterms:W3CDTF">2022-12-16T10:17:24Z</dcterms:modified>
</cp:coreProperties>
</file>