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A41546B-4260-4F8A-AC56-42A37660B7AE}">
          <p14:sldIdLst>
            <p14:sldId id="256"/>
            <p14:sldId id="259"/>
            <p14:sldId id="260"/>
            <p14:sldId id="261"/>
          </p14:sldIdLst>
        </p14:section>
        <p14:section name="Раздел без заголовка" id="{803143E3-5BA2-453F-97EF-987EBF7CCB62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859280"/>
            <a:ext cx="85344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12192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429000"/>
            <a:ext cx="85344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209041"/>
            <a:ext cx="17272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1219200"/>
            <a:ext cx="69088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2438401"/>
            <a:ext cx="85344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400" y="3410268"/>
            <a:ext cx="83312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1503680"/>
            <a:ext cx="83312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828800" y="2438400"/>
            <a:ext cx="4165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6197600" y="2438400"/>
            <a:ext cx="41656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828800" y="2819400"/>
            <a:ext cx="41656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7600" y="2819400"/>
            <a:ext cx="41656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362201"/>
            <a:ext cx="4167717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2359152"/>
            <a:ext cx="4169833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12192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2" y="1676400"/>
            <a:ext cx="37591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2" y="2275840"/>
            <a:ext cx="37591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828800" y="1676400"/>
            <a:ext cx="43688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950720" y="1847088"/>
            <a:ext cx="4120896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0" y="1676400"/>
            <a:ext cx="37592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32000" y="1905000"/>
            <a:ext cx="39624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04000" y="2276856"/>
            <a:ext cx="37592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295400"/>
            <a:ext cx="85344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2057401"/>
            <a:ext cx="85344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406400" y="6356351"/>
            <a:ext cx="28448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7224CC-F956-4E87-8E65-9CC931A9CF80}" type="datetimeFigureOut">
              <a:rPr lang="ru-RU" smtClean="0"/>
              <a:pPr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962400" y="6356351"/>
            <a:ext cx="426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8900160" y="63642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95957C5E-481B-44BB-B40A-02B6ADBFC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2057" y="1531702"/>
            <a:ext cx="8781143" cy="1711234"/>
          </a:xfrm>
        </p:spPr>
        <p:txBody>
          <a:bodyPr/>
          <a:lstStyle/>
          <a:p>
            <a:r>
              <a:rPr lang="ru-RU" dirty="0" smtClean="0"/>
              <a:t>Мастер – класс</a:t>
            </a:r>
            <a:br>
              <a:rPr lang="ru-RU" dirty="0" smtClean="0"/>
            </a:br>
            <a:r>
              <a:rPr lang="ru-RU" dirty="0" smtClean="0"/>
              <a:t>«Как играть с ребёнком»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9999" y="4459515"/>
            <a:ext cx="6473371" cy="954314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</a:pPr>
            <a:r>
              <a:rPr lang="ru-RU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pPr>
              <a:spcBef>
                <a:spcPts val="0"/>
              </a:spcBef>
            </a:pPr>
            <a:r>
              <a:rPr lang="ru-RU" b="1" i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Жегулёва Алёна Дмитриевна </a:t>
            </a:r>
            <a:endParaRPr lang="ru-RU" b="1" i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51313" y="1045028"/>
            <a:ext cx="80118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Починковский детский сад №2</a:t>
            </a:r>
          </a:p>
        </p:txBody>
      </p:sp>
    </p:spTree>
    <p:extLst>
      <p:ext uri="{BB962C8B-B14F-4D97-AF65-F5344CB8AC3E}">
        <p14:creationId xmlns:p14="http://schemas.microsoft.com/office/powerpoint/2010/main" val="253816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6400" y="256309"/>
            <a:ext cx="8534400" cy="685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18161" y="1080655"/>
            <a:ext cx="473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454727" y="1728592"/>
            <a:ext cx="8534400" cy="4104171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Игры существуют разные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C 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правилами,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Творческие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южетно-ролевые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П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одвижные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и т. д</a:t>
            </a: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Times New Roman"/>
              </a:rPr>
              <a:t>Все они нужны и по-своему полезны, так как это ведущий вид деятельности дошкольника – через игру он познаёт мир.  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0">
              <a:spcBef>
                <a:spcPts val="0"/>
              </a:spcBef>
              <a:buNone/>
            </a:pP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973" y="1265321"/>
            <a:ext cx="4766410" cy="2375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287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1274618"/>
            <a:ext cx="8534400" cy="1025237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3200" b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Правила организации игры:</a:t>
            </a:r>
            <a:br>
              <a:rPr lang="ru-RU" sz="3200" b="1" cap="none" spc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50119" y="426315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организации игры: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flipV="1">
            <a:off x="103841" y="195482"/>
            <a:ext cx="45690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291" y="1759528"/>
            <a:ext cx="9601200" cy="4003963"/>
          </a:xfrm>
        </p:spPr>
        <p:txBody>
          <a:bodyPr>
            <a:normAutofit fontScale="92500" lnSpcReduction="10000"/>
          </a:bodyPr>
          <a:lstStyle/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>
                <a:solidFill>
                  <a:prstClr val="black"/>
                </a:solidFill>
                <a:latin typeface="Calibri"/>
              </a:rPr>
              <a:t>-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не должна включать даже малейшую возможность риска, угрожающего здоровью детей;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-Игра требует чувства меры и осторожности. Она не должна быть излишне азартной;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Поддерживайте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 творческий подход к игре. Дети-большие фантазеры;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будьте занудами. Не отвлекайте ребенка, не критикуйте, не ругайте и не прерывайте. Добровольность-основа игры;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-Заканчивайте игру ярко, эмоционально и результативно- победа, поражение, ничья;</a:t>
            </a: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Помните-что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состязательность в игре-это не самоцель, а лишь средство индивидуального самовыражения каждого ребенка.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ru-RU" dirty="0">
              <a:solidFill>
                <a:prstClr val="black"/>
              </a:solidFill>
              <a:latin typeface="Calibri"/>
            </a:endParaRPr>
          </a:p>
          <a:p>
            <a:pPr lv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380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363190" y="3667430"/>
            <a:ext cx="7588332" cy="498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53737" y="2178016"/>
            <a:ext cx="9407237" cy="3477490"/>
          </a:xfrm>
        </p:spPr>
        <p:txBody>
          <a:bodyPr>
            <a:normAutofit/>
          </a:bodyPr>
          <a:lstStyle/>
          <a:p>
            <a:pPr lv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 – прекрасный источник укрепления физического, духовного, телесного и эмоционального самочувствия ребенка. Дети очень любят играть, так давайте же будем больше уделять времени этому. Позволяйте себе игровой опыт общения с ребенком.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80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244</TotalTime>
  <Words>194</Words>
  <Application>Microsoft Office PowerPoint</Application>
  <PresentationFormat>Произвольный</PresentationFormat>
  <Paragraphs>20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Кутюр</vt:lpstr>
      <vt:lpstr>Мастер – класс «Как играть с ребёнком»</vt:lpstr>
      <vt:lpstr>Презентация PowerPoint</vt:lpstr>
      <vt:lpstr>Правила организации игры: </vt:lpstr>
      <vt:lpstr>Презентация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29</dc:creator>
  <cp:lastModifiedBy>4</cp:lastModifiedBy>
  <cp:revision>27</cp:revision>
  <dcterms:created xsi:type="dcterms:W3CDTF">2019-03-26T09:33:33Z</dcterms:created>
  <dcterms:modified xsi:type="dcterms:W3CDTF">2023-11-14T10:16:52Z</dcterms:modified>
</cp:coreProperties>
</file>