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Default Extension="mp4" ContentType="video/mp4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67" r:id="rId3"/>
    <p:sldId id="268" r:id="rId4"/>
    <p:sldId id="269" r:id="rId5"/>
    <p:sldId id="257" r:id="rId6"/>
    <p:sldId id="264" r:id="rId7"/>
    <p:sldId id="258" r:id="rId8"/>
    <p:sldId id="270" r:id="rId9"/>
    <p:sldId id="271" r:id="rId10"/>
    <p:sldId id="266" r:id="rId11"/>
    <p:sldId id="259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вт 14.11.23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4516888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вт 14.11.23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884397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4779"/>
            <a:ext cx="1971675" cy="5757421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4779"/>
            <a:ext cx="5800725" cy="5757420"/>
          </a:xfrm>
        </p:spPr>
        <p:txBody>
          <a:bodyPr vert="eaVert" lIns="45720" tIns="0" rIns="45720" bIns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вт 14.11.23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973573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вт 14.11.23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1134178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вт 14.11.23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9221891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6"/>
            <a:ext cx="3703320" cy="402335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вт 14.11.23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275236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2867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2867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вт 14.11.23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087370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вт 14.11.23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557239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вт 14.11.23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702128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0237" y="731520"/>
            <a:ext cx="5009393" cy="525780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B4C71EC6-210F-42DE-9C53-41977AD35B3D}" type="datetimeFigureOut">
              <a:rPr lang="ru-RU" smtClean="0"/>
              <a:pPr/>
              <a:t>вт 14.11.23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491451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9520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59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вт 14.11.23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1597975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вт 14.11.23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5344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764704"/>
            <a:ext cx="7772400" cy="1470025"/>
          </a:xfrm>
        </p:spPr>
        <p:txBody>
          <a:bodyPr>
            <a:normAutofit fontScale="90000"/>
          </a:bodyPr>
          <a:lstStyle/>
          <a:p>
            <a:pPr lvl="0" algn="ctr">
              <a:spcBef>
                <a:spcPct val="20000"/>
              </a:spcBef>
              <a:defRPr/>
            </a:pPr>
            <a:r>
              <a:rPr lang="ru-RU" sz="2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Муниципальное бюджетное дошкольное образовательное учреждение </a:t>
            </a:r>
            <a:r>
              <a:rPr lang="ru-RU" sz="2200" dirty="0" err="1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Починковский</a:t>
            </a:r>
            <a:r>
              <a:rPr lang="ru-RU" sz="22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детский сад №2</a:t>
            </a:r>
            <a:r>
              <a:rPr lang="ru-RU" sz="20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2000" dirty="0">
                <a:solidFill>
                  <a:prstClr val="black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00034" y="1628800"/>
            <a:ext cx="8001056" cy="3793976"/>
          </a:xfrm>
        </p:spPr>
        <p:txBody>
          <a:bodyPr>
            <a:normAutofit fontScale="77500" lnSpcReduction="20000"/>
          </a:bodyPr>
          <a:lstStyle/>
          <a:p>
            <a:pPr algn="ctr">
              <a:lnSpc>
                <a:spcPct val="120000"/>
              </a:lnSpc>
            </a:pPr>
            <a:r>
              <a:rPr lang="ru-RU" sz="3000" b="1" cap="all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ru-RU" sz="2800" b="1" cap="all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проект</a:t>
            </a:r>
            <a:br>
              <a:rPr lang="ru-RU" sz="2800" b="1" cap="all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ru-RU" sz="2800" b="1" cap="all" dirty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«Оптимизация </a:t>
            </a:r>
            <a:r>
              <a:rPr lang="ru-RU" sz="2800" b="1" cap="all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ПРОЦЕССА рассадки детей</a:t>
            </a:r>
            <a:r>
              <a:rPr lang="en-US" sz="2800" b="1" cap="all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r>
              <a:rPr lang="ru-RU" sz="2800" b="1" cap="all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на музыкальных занятиях»</a:t>
            </a:r>
          </a:p>
          <a:p>
            <a:endParaRPr lang="ru-RU" sz="2200" b="1" cap="all" dirty="0">
              <a:solidFill>
                <a:prstClr val="black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algn="r"/>
            <a:r>
              <a:rPr lang="ru-RU" sz="2300" cap="all" dirty="0" smtClean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Музыкальный руководитель: </a:t>
            </a:r>
          </a:p>
          <a:p>
            <a:pPr algn="r"/>
            <a:r>
              <a:rPr lang="ru-RU" sz="2300" cap="all" dirty="0" err="1" smtClean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Малькова</a:t>
            </a:r>
            <a:r>
              <a:rPr lang="ru-RU" sz="2300" cap="all" dirty="0" smtClean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Г. А</a:t>
            </a:r>
          </a:p>
          <a:p>
            <a:pPr algn="r"/>
            <a:r>
              <a:rPr lang="ru-RU" sz="2300" cap="all" dirty="0" smtClean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</a:t>
            </a:r>
            <a:br>
              <a:rPr lang="ru-RU" sz="2300" cap="all" dirty="0" smtClean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</a:br>
            <a:r>
              <a:rPr lang="ru-RU" sz="2300" cap="all" dirty="0" smtClean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воспитатель: </a:t>
            </a:r>
            <a:r>
              <a:rPr lang="ru-RU" sz="2300" cap="all" dirty="0" err="1" smtClean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Жегулева</a:t>
            </a:r>
            <a:r>
              <a:rPr lang="ru-RU" sz="2300" cap="all" dirty="0" smtClean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 А.д. </a:t>
            </a:r>
          </a:p>
          <a:p>
            <a:pPr algn="r"/>
            <a:endParaRPr lang="ru-RU" sz="2100" cap="all" dirty="0" smtClean="0">
              <a:solidFill>
                <a:prstClr val="black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endParaRPr lang="ru-RU" sz="1700" cap="all" dirty="0" smtClean="0">
              <a:solidFill>
                <a:prstClr val="black"/>
              </a:solidFill>
              <a:latin typeface="Times New Roman" pitchFamily="18" charset="0"/>
              <a:ea typeface="+mj-ea"/>
              <a:cs typeface="Times New Roman" pitchFamily="18" charset="0"/>
            </a:endParaRPr>
          </a:p>
          <a:p>
            <a:pPr algn="ctr"/>
            <a:r>
              <a:rPr lang="ru-RU" sz="2100" cap="all" dirty="0" smtClean="0">
                <a:solidFill>
                  <a:prstClr val="black"/>
                </a:solidFill>
                <a:latin typeface="Times New Roman" pitchFamily="18" charset="0"/>
                <a:ea typeface="+mj-ea"/>
                <a:cs typeface="Times New Roman" pitchFamily="18" charset="0"/>
              </a:rPr>
              <a:t>Починки 2023</a:t>
            </a:r>
            <a:endParaRPr lang="ru-RU" sz="21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5686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233298" y="243160"/>
            <a:ext cx="10743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/>
              <a:t>Стало</a:t>
            </a:r>
            <a:endParaRPr lang="ru-RU" sz="2800" b="1" dirty="0"/>
          </a:p>
        </p:txBody>
      </p:sp>
      <p:pic>
        <p:nvPicPr>
          <p:cNvPr id="4" name="0-02-05-a5d4869a535d25a375d1144a31d16dfafd2ff150db92fac20ec772276d9b2b93_641f54bc7bd2783f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99541" y="1484784"/>
            <a:ext cx="8788238" cy="40508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39963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51720" y="2420888"/>
            <a:ext cx="5400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dirty="0" smtClean="0"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sz="4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02111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48" y="2132856"/>
            <a:ext cx="8080377" cy="1944216"/>
          </a:xfrm>
        </p:spPr>
        <p:txBody>
          <a:bodyPr>
            <a:noAutofit/>
          </a:bodyPr>
          <a:lstStyle/>
          <a:p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птимизация и визуализация текущих процессов, исключение из них ненужных избыточных действий воспитанников и педагогов. </a:t>
            </a:r>
            <a:b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Развитие инициативы и личной ответственности дошкольников. </a:t>
            </a:r>
            <a:b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 Формирование у детей умения садится на стульчики по гендерному признаку (мальчик -девочка) </a:t>
            </a:r>
            <a:b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Привитие любви и порядка</a:t>
            </a:r>
            <a:b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 Самодисциплина и аккуратность. 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Заголовок 1"/>
          <p:cNvSpPr txBox="1">
            <a:spLocks/>
          </p:cNvSpPr>
          <p:nvPr/>
        </p:nvSpPr>
        <p:spPr>
          <a:xfrm>
            <a:off x="357158" y="142852"/>
            <a:ext cx="8201028" cy="87758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8000" b="0" kern="12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ЦЕЛЬ, ЗАДАЧИ, ОЖИДАЕМЫЙ РЕЗУЛЬТАТ ПРОЕКТА</a:t>
            </a:r>
            <a:endParaRPr lang="ru-RU" sz="32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874713" y="4293096"/>
            <a:ext cx="7772400" cy="1362075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lnSpc>
                <a:spcPct val="85000"/>
              </a:lnSpc>
              <a:spcBef>
                <a:spcPct val="0"/>
              </a:spcBef>
              <a:buNone/>
              <a:defRPr sz="8000" b="0" kern="1200" spc="-5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Ожидаемый эффект:</a:t>
            </a:r>
          </a:p>
          <a:p>
            <a:pPr marL="342900" indent="-342900">
              <a:buAutoNum type="arabicPeriod"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Эффективное использование времени педагогов и воспитанников.</a:t>
            </a:r>
          </a:p>
          <a:p>
            <a:pPr marL="342900" indent="-342900">
              <a:buAutoNum type="arabicPeriod"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уровня психологической комфортности педагогов и воспитанников</a:t>
            </a:r>
          </a:p>
          <a:p>
            <a:pPr marL="342900" indent="-342900">
              <a:buAutoNum type="arabicPeriod"/>
            </a:pP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Освобождение времени для проведения музыкального занятия.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14348" y="1142984"/>
            <a:ext cx="77153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Цель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– повышение эффективности организации воспитательно-образовательного процесса через оптимизацию процесса рассадки детей на музыкальном занятии.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936149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7224" y="0"/>
            <a:ext cx="7543800" cy="941465"/>
          </a:xfrm>
        </p:spPr>
        <p:txBody>
          <a:bodyPr/>
          <a:lstStyle/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Карта текущего состояния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https://sun9-31.userapi.com/impg/udZfBvYvTq41EdPrlDtAzIcvmCFNLvx1HFbHwA/dEMWquKUQXc.jpg?size=1280x771&amp;quality=95&amp;sign=442634ef59d4de5aa318f2f10b58ef22&amp;type=albu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928670"/>
            <a:ext cx="8570749" cy="51625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7685074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2960" y="272957"/>
            <a:ext cx="7543800" cy="798590"/>
          </a:xfrm>
        </p:spPr>
        <p:txBody>
          <a:bodyPr/>
          <a:lstStyle/>
          <a:p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Карта целевого состояния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https://sun9-70.userapi.com/impg/hJKmG7eHM7EnVPxqzg8E7CPGkOqzSh0SDa3y-w/7OMXoBGaQoc.jpg?size=1280x851&amp;quality=95&amp;sign=4a5e5a491ebabec8766cab59da1a8c90&amp;type=albu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1071546"/>
            <a:ext cx="7643866" cy="50819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5980521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64" y="260648"/>
            <a:ext cx="9137136" cy="619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05960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22960" y="286605"/>
            <a:ext cx="7543800" cy="856380"/>
          </a:xfrm>
        </p:spPr>
        <p:txBody>
          <a:bodyPr>
            <a:normAutofit/>
          </a:bodyPr>
          <a:lstStyle/>
          <a:p>
            <a:pPr algn="ctr"/>
            <a:r>
              <a:rPr lang="ru-RU" sz="44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Метод «Спагетти»</a:t>
            </a:r>
            <a:endParaRPr lang="ru-RU" sz="44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909" t="3814" r="9481" b="2316"/>
          <a:stretch/>
        </p:blipFill>
        <p:spPr>
          <a:xfrm rot="16200000">
            <a:off x="1151114" y="1531319"/>
            <a:ext cx="2698193" cy="4189299"/>
          </a:xfrm>
        </p:spPr>
      </p:pic>
      <p:pic>
        <p:nvPicPr>
          <p:cNvPr id="10" name="Объект 9"/>
          <p:cNvPicPr>
            <a:picLocks noGrp="1" noChangeAspect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/>
        </p:blipFill>
        <p:spPr>
          <a:xfrm rot="16200000">
            <a:off x="5435804" y="2734849"/>
            <a:ext cx="3015198" cy="4022725"/>
          </a:xfrm>
        </p:spPr>
      </p:pic>
      <p:sp>
        <p:nvSpPr>
          <p:cNvPr id="7" name="TextBox 6"/>
          <p:cNvSpPr txBox="1"/>
          <p:nvPr/>
        </p:nvSpPr>
        <p:spPr>
          <a:xfrm>
            <a:off x="822960" y="1683951"/>
            <a:ext cx="7296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</a:t>
            </a:r>
            <a:endParaRPr lang="ru-RU" sz="3600" b="1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16216" y="2627810"/>
            <a:ext cx="130516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После</a:t>
            </a:r>
            <a:endParaRPr lang="ru-RU" sz="3200" b="1" dirty="0">
              <a:solidFill>
                <a:schemeClr val="tx2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29650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835696" y="5760"/>
            <a:ext cx="6534472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200" b="1" cap="all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План мероприятий по достижению целевых показателей проекта</a:t>
            </a:r>
            <a:endParaRPr lang="ru-RU" sz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508104" y="316050"/>
            <a:ext cx="3602757" cy="12187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УТВЕРЖДАЮ</a:t>
            </a:r>
          </a:p>
          <a:p>
            <a:pPr lvl="0" algn="ctr"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Заведующий</a:t>
            </a:r>
          </a:p>
          <a:p>
            <a:pPr lvl="0" algn="ctr"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__________________ Ларина Т.П.</a:t>
            </a:r>
          </a:p>
          <a:p>
            <a:pPr lvl="0" algn="ctr" fontAlgn="base">
              <a:lnSpc>
                <a:spcPct val="115000"/>
              </a:lnSpc>
              <a:spcBef>
                <a:spcPct val="0"/>
              </a:spcBef>
              <a:spcAft>
                <a:spcPct val="0"/>
              </a:spcAft>
            </a:pP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«___»___________ </a:t>
            </a:r>
            <a:r>
              <a:rPr lang="ru-RU" sz="1200" dirty="0" smtClean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2023г</a:t>
            </a:r>
            <a:r>
              <a:rPr lang="ru-RU" sz="1200" dirty="0">
                <a:solidFill>
                  <a:prstClr val="black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</a:t>
            </a:r>
          </a:p>
          <a:p>
            <a:pPr lvl="0" fontAlgn="base">
              <a:spcBef>
                <a:spcPct val="0"/>
              </a:spcBef>
              <a:spcAft>
                <a:spcPct val="0"/>
              </a:spcAft>
            </a:pPr>
            <a:endParaRPr lang="ru-RU" dirty="0">
              <a:solidFill>
                <a:prstClr val="black"/>
              </a:solidFill>
              <a:latin typeface="Arial" pitchFamily="34" charset="0"/>
              <a:ea typeface="Calibri" pitchFamily="34" charset="0"/>
              <a:cs typeface="Times New Roman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986008731"/>
              </p:ext>
            </p:extLst>
          </p:nvPr>
        </p:nvGraphicFramePr>
        <p:xfrm>
          <a:off x="63565" y="1268760"/>
          <a:ext cx="9036497" cy="5660457"/>
        </p:xfrm>
        <a:graphic>
          <a:graphicData uri="http://schemas.openxmlformats.org/drawingml/2006/table">
            <a:tbl>
              <a:tblPr firstRow="1" firstCol="1" bandRow="1"/>
              <a:tblGrid>
                <a:gridCol w="602432"/>
                <a:gridCol w="3593084"/>
                <a:gridCol w="1371611"/>
                <a:gridCol w="1556668"/>
                <a:gridCol w="1912702"/>
              </a:tblGrid>
              <a:tr h="388819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100" b="1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№ п/п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91" marR="685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Наименование мероприятий</a:t>
                      </a:r>
                    </a:p>
                  </a:txBody>
                  <a:tcPr marL="68591" marR="685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Срок реализации</a:t>
                      </a:r>
                    </a:p>
                  </a:txBody>
                  <a:tcPr marL="68591" marR="685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Ожидаемый результат</a:t>
                      </a:r>
                    </a:p>
                  </a:txBody>
                  <a:tcPr marL="68591" marR="685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Ответственный исполнитель</a:t>
                      </a:r>
                    </a:p>
                  </a:txBody>
                  <a:tcPr marL="68591" marR="685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90839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1.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91" marR="685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Создание рабочей группы и определение целевого состояния</a:t>
                      </a:r>
                      <a:r>
                        <a:rPr lang="ru-RU" sz="12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91" marR="685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 24.10.2023г.</a:t>
                      </a:r>
                    </a:p>
                  </a:txBody>
                  <a:tcPr marL="68591" marR="685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Рабочая группа сформирована. Карты текущего и целевого состояния процесса</a:t>
                      </a:r>
                      <a:r>
                        <a:rPr lang="ru-RU" sz="1200" baseline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составлены</a:t>
                      </a: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91" marR="685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Заведующий Ларина Т.П.</a:t>
                      </a:r>
                      <a:r>
                        <a:rPr lang="ru-RU" sz="12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91" marR="685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288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2.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91" marR="685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Разработка процесса рассадки детей</a:t>
                      </a:r>
                    </a:p>
                  </a:txBody>
                  <a:tcPr marL="68591" marR="685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25.10.-26.10.2023г.</a:t>
                      </a:r>
                    </a:p>
                  </a:txBody>
                  <a:tcPr marL="68591" marR="685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Процесс</a:t>
                      </a:r>
                      <a:r>
                        <a:rPr lang="ru-RU" sz="1200" baseline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рассадки детей разработан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91" marR="685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Музыкальный руководитель </a:t>
                      </a:r>
                      <a:r>
                        <a:rPr lang="ru-RU" sz="1200" dirty="0" err="1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Малькова</a:t>
                      </a: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Г.А.</a:t>
                      </a:r>
                      <a:r>
                        <a:rPr lang="ru-RU" sz="12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91" marR="685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503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3.</a:t>
                      </a: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91" marR="685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Разработка</a:t>
                      </a:r>
                      <a:r>
                        <a:rPr lang="ru-RU" sz="1200" baseline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системы визуализации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91" marR="685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27.10.-29.10.2023г</a:t>
                      </a:r>
                      <a:r>
                        <a:rPr lang="ru-RU" sz="12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91" marR="685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Система визуализации разработана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91" marR="685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Воспитатель </a:t>
                      </a:r>
                      <a:r>
                        <a:rPr lang="ru-RU" sz="1200" dirty="0" err="1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Жегулева</a:t>
                      </a: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А.Д.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91" marR="685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6335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4.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91" marR="685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Организация рассадки детей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91" marR="685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30-31.10.2023г.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91" marR="685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Организованная</a:t>
                      </a:r>
                      <a:r>
                        <a:rPr lang="ru-RU" sz="1200" baseline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рассадка детей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91" marR="685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Музыкальный руководитель </a:t>
                      </a:r>
                      <a:r>
                        <a:rPr lang="ru-RU" sz="1200" dirty="0" err="1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Малькова</a:t>
                      </a: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Г.А.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91" marR="685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992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5.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91" marR="685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Внедрение улучшений</a:t>
                      </a:r>
                      <a:r>
                        <a:rPr lang="ru-RU" sz="12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91" marR="685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1.11.-3.11.2023г.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91" marR="685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внедрение улучшений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91" marR="685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Муз. руководитель Романова Г.А. </a:t>
                      </a:r>
                    </a:p>
                  </a:txBody>
                  <a:tcPr marL="68591" marR="685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2671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6.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91" marR="685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Совещание по защите подходов внедрения бережливых технологий</a:t>
                      </a:r>
                      <a:r>
                        <a:rPr lang="ru-RU" sz="12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91" marR="685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sz="1400" dirty="0" smtClean="0"/>
                        <a:t>7. 11. 2023г.</a:t>
                      </a:r>
                      <a:endParaRPr lang="ru-RU" sz="1400" dirty="0"/>
                    </a:p>
                  </a:txBody>
                  <a:tcPr marL="68591" marR="685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Проведено совещание </a:t>
                      </a:r>
                      <a:endParaRPr lang="ru-RU" sz="120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91" marR="685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Муз. руководитель Романова Г.А. , воспитатель </a:t>
                      </a:r>
                      <a:r>
                        <a:rPr lang="ru-RU" sz="1200" dirty="0" err="1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Жегулева</a:t>
                      </a:r>
                      <a:r>
                        <a:rPr lang="ru-RU" sz="1200" baseline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А.Д.</a:t>
                      </a:r>
                      <a:endParaRPr lang="ru-RU" sz="1200" dirty="0" smtClean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91" marR="685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503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7.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91" marR="685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Закрепление результатов и закрытие проекта</a:t>
                      </a:r>
                      <a:r>
                        <a:rPr lang="ru-RU" sz="12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91" marR="685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kumimoji="0" lang="ru-RU" sz="14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9.11.2023</a:t>
                      </a:r>
                      <a:endParaRPr lang="ru-RU" dirty="0"/>
                    </a:p>
                  </a:txBody>
                  <a:tcPr marL="68591" marR="685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Оптимизирован процесс подбора</a:t>
                      </a:r>
                      <a:r>
                        <a:rPr lang="ru-RU" sz="1200" baseline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нотного материала</a:t>
                      </a:r>
                      <a:r>
                        <a:rPr lang="ru-RU" sz="12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91" marR="685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Муз. руководитель Романова </a:t>
                      </a:r>
                      <a:r>
                        <a:rPr lang="ru-RU" sz="1200" dirty="0" err="1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Г.А.и</a:t>
                      </a: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воспитатель </a:t>
                      </a:r>
                      <a:r>
                        <a:rPr lang="ru-RU" sz="1200" dirty="0" err="1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Жегулева</a:t>
                      </a: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 А.Д.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91" marR="685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4503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8.</a:t>
                      </a:r>
                      <a:endParaRPr lang="ru-RU" sz="1200" dirty="0">
                        <a:solidFill>
                          <a:schemeClr val="tx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91" marR="685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Совещание по итогам реализации проекта</a:t>
                      </a:r>
                      <a:r>
                        <a:rPr lang="ru-RU" sz="12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91" marR="685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10.11.2023</a:t>
                      </a:r>
                    </a:p>
                  </a:txBody>
                  <a:tcPr marL="68591" marR="685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Проект реализован</a:t>
                      </a:r>
                      <a:r>
                        <a:rPr lang="ru-RU" sz="12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91" marR="685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Муз. руководитель Романова Г.А. 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 </a:t>
                      </a:r>
                    </a:p>
                  </a:txBody>
                  <a:tcPr marL="68591" marR="6859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2658127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5786" y="0"/>
            <a:ext cx="7543800" cy="1450757"/>
          </a:xfrm>
        </p:spPr>
        <p:txBody>
          <a:bodyPr>
            <a:normAutofit fontScale="90000"/>
          </a:bodyPr>
          <a:lstStyle/>
          <a:p>
            <a:pPr algn="ctr"/>
            <a:r>
              <a:rPr lang="ru-RU" sz="4400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Проектирование и достижение целевого состояния</a:t>
            </a:r>
            <a:endParaRPr lang="ru-RU" sz="4400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23528" y="1846052"/>
            <a:ext cx="4202752" cy="1438932"/>
          </a:xfrm>
        </p:spPr>
        <p:txBody>
          <a:bodyPr>
            <a:normAutofit/>
          </a:bodyPr>
          <a:lstStyle/>
          <a:p>
            <a:r>
              <a:rPr lang="ru-RU" cap="none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Применение визуализации. </a:t>
            </a:r>
          </a:p>
          <a:p>
            <a:r>
              <a:rPr lang="ru-RU" b="1" cap="none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Визуальная навигация </a:t>
            </a:r>
            <a:r>
              <a:rPr lang="ru-RU" cap="none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один из инструментов бережливого производства</a:t>
            </a:r>
            <a:endParaRPr lang="ru-RU" cap="none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860032" y="4817864"/>
            <a:ext cx="3703320" cy="736282"/>
          </a:xfrm>
        </p:spPr>
        <p:txBody>
          <a:bodyPr/>
          <a:lstStyle/>
          <a:p>
            <a:r>
              <a:rPr lang="ru-RU" cap="none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Разработана визуальная разметка стульчиков</a:t>
            </a:r>
            <a:endParaRPr lang="ru-RU" cap="none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7544" y="3429000"/>
            <a:ext cx="3703638" cy="27777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60032" y="1896715"/>
            <a:ext cx="3702050" cy="27765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9913128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5786" y="0"/>
            <a:ext cx="7543800" cy="1450757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Закрепление результатов и закрытие проекта</a:t>
            </a:r>
            <a:endParaRPr lang="ru-RU" sz="4000" b="1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2860" y="1813581"/>
            <a:ext cx="3703320" cy="736282"/>
          </a:xfrm>
        </p:spPr>
        <p:txBody>
          <a:bodyPr/>
          <a:lstStyle/>
          <a:p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было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стало</a:t>
            </a:r>
            <a:endParaRPr lang="ru-RU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2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372" t="39500" r="17261" b="39500"/>
          <a:stretch/>
        </p:blipFill>
        <p:spPr>
          <a:xfrm>
            <a:off x="107504" y="2348880"/>
            <a:ext cx="3703638" cy="22659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013" t="39500" b="39500"/>
          <a:stretch/>
        </p:blipFill>
        <p:spPr>
          <a:xfrm>
            <a:off x="251687" y="4149080"/>
            <a:ext cx="3793921" cy="22717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500" t="40550" b="39500"/>
          <a:stretch/>
        </p:blipFill>
        <p:spPr>
          <a:xfrm>
            <a:off x="4280074" y="3645024"/>
            <a:ext cx="4896544" cy="22162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Объект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682158" y="1313193"/>
            <a:ext cx="3384376" cy="25382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868143561"/>
      </p:ext>
    </p:extLst>
  </p:cSld>
  <p:clrMapOvr>
    <a:masterClrMapping/>
  </p:clrMapOvr>
</p:sld>
</file>

<file path=ppt/theme/theme1.xml><?xml version="1.0" encoding="utf-8"?>
<a:theme xmlns:a="http://schemas.openxmlformats.org/drawingml/2006/main" name="Ретро">
  <a:themeElements>
    <a:clrScheme name="Ретро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Ретро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Ретро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Retrospect" id="{5F128B03-DCCA-4EEB-AB3B-CF2899314A46}" vid="{3F1AAB62-24C6-49D2-8E01-B56FAC9A3DC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414</TotalTime>
  <Words>264</Words>
  <Application>Microsoft Office PowerPoint</Application>
  <PresentationFormat>Экран (4:3)</PresentationFormat>
  <Paragraphs>84</Paragraphs>
  <Slides>11</Slides>
  <Notes>0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Ретро</vt:lpstr>
      <vt:lpstr>Муниципальное бюджетное дошкольное образовательное учреждение Починковский детский сад №2 </vt:lpstr>
      <vt:lpstr>Задачи:  1. Оптимизация и визуализация текущих процессов, исключение из них ненужных избыточных действий воспитанников и педагогов.  2. Развитие инициативы и личной ответственности дошкольников.  3.  Формирование у детей умения садится на стульчики по гендерному признаку (мальчик -девочка)  4. Привитие любви и порядка 5. Самодисциплина и аккуратность. </vt:lpstr>
      <vt:lpstr>Карта текущего состояния</vt:lpstr>
      <vt:lpstr>Карта целевого состояния</vt:lpstr>
      <vt:lpstr>Слайд 5</vt:lpstr>
      <vt:lpstr>Метод «Спагетти»</vt:lpstr>
      <vt:lpstr>Слайд 7</vt:lpstr>
      <vt:lpstr>Проектирование и достижение целевого состояния</vt:lpstr>
      <vt:lpstr>Закрепление результатов и закрытие проекта</vt:lpstr>
      <vt:lpstr>Слайд 10</vt:lpstr>
      <vt:lpstr>Слайд 11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Муниципальное бюджетное дошкольное образовательное учреждение Починковский детский сад №2</dc:title>
  <dc:creator>SAD</dc:creator>
  <cp:lastModifiedBy>SAD DVA</cp:lastModifiedBy>
  <cp:revision>33</cp:revision>
  <dcterms:created xsi:type="dcterms:W3CDTF">2021-11-25T11:24:27Z</dcterms:created>
  <dcterms:modified xsi:type="dcterms:W3CDTF">2023-11-14T07:02:05Z</dcterms:modified>
</cp:coreProperties>
</file>