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81" r:id="rId6"/>
    <p:sldId id="263" r:id="rId7"/>
    <p:sldId id="282" r:id="rId8"/>
    <p:sldId id="265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F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2554" y="605118"/>
            <a:ext cx="76279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7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МБДОУ </a:t>
            </a:r>
            <a:r>
              <a:rPr lang="ru-RU" sz="3200" b="1" dirty="0" err="1" smtClean="0">
                <a:ln w="317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Починковский</a:t>
            </a:r>
            <a:r>
              <a:rPr lang="ru-RU" sz="3200" b="1" dirty="0" smtClean="0">
                <a:ln w="3175">
                  <a:noFill/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д/с №2</a:t>
            </a:r>
            <a:endParaRPr lang="ru-RU" sz="3200" b="1" dirty="0">
              <a:ln w="3175">
                <a:noFill/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4800" b="1" dirty="0" smtClean="0">
              <a:ln w="3175">
                <a:noFill/>
              </a:ln>
              <a:solidFill>
                <a:srgbClr val="336F1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n w="3175">
                  <a:noFill/>
                </a:ln>
                <a:solidFill>
                  <a:srgbClr val="336F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Экологическая </a:t>
            </a:r>
          </a:p>
          <a:p>
            <a:r>
              <a:rPr lang="ru-RU" sz="4800" b="1" dirty="0" smtClean="0">
                <a:ln w="3175">
                  <a:noFill/>
                </a:ln>
                <a:solidFill>
                  <a:srgbClr val="336F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сказка в детском </a:t>
            </a:r>
          </a:p>
          <a:p>
            <a:r>
              <a:rPr lang="ru-RU" sz="4800" b="1" dirty="0" smtClean="0">
                <a:ln w="3175">
                  <a:noFill/>
                </a:ln>
                <a:solidFill>
                  <a:srgbClr val="336F1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6562" y="3641925"/>
            <a:ext cx="47001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Автор: Масленникова Татьяна Алексеевна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8018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сочинения экологических сказок:</a:t>
            </a: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«Бином фантазии»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«Перевирание» сказки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«Салат» из сказок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начатой сказки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 заданном ключе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особенностей персонажа для составления сказок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«наизнанку»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сказок – игрушки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сказок – реальные объекты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сказки – сам ребенок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Игра-сказка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схема сюжета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888" y="3717365"/>
            <a:ext cx="23098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4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47109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Pictures\ч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032" y="2070848"/>
            <a:ext cx="2837304" cy="38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Pictures\ч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455" y="2070848"/>
            <a:ext cx="4029082" cy="39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5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5502" y="595138"/>
            <a:ext cx="288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Главная задача:</a:t>
            </a:r>
            <a:endParaRPr lang="ru-RU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425388"/>
            <a:ext cx="72883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любить и беречь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природы;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бережно распоряжаться богатствами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природы;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экокультуру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9032" y="595138"/>
            <a:ext cx="732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Мыслители и педагоги прошлого придавали большое значение природе, как средству воспитания детей 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9032" y="1277645"/>
            <a:ext cx="7322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А.Я.Каменский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К.Д.Ушинский</a:t>
            </a: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860" y="3244334"/>
            <a:ext cx="2417562" cy="275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280" y="3429000"/>
            <a:ext cx="3157383" cy="236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2541" y="3244334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придав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65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61614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сказка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экологической культуры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обычаев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272" y="2274590"/>
            <a:ext cx="3433668" cy="38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2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178" y="418914"/>
            <a:ext cx="7886700" cy="560536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сказок:</a:t>
            </a:r>
            <a:b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Известно, что форма сказки наиболее доступна для дошкольников.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Сказка увлекает детей своим действием, вводит в воображаемые обстоятельства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Сказка заставляет переживать вместе с героями.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Экологические сказки требуют определенной точности и конкретности, поскольку они должны сообщать детям новые сведения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Сказка формирует бережное отношение ребенка к животным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Сказка дает новые представления, которые влияют на последующие поступки детей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Сказка побуждает умственную активность ребенка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Чтение экологических сказок решает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экологических представлений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002" y="337671"/>
            <a:ext cx="242093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32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67260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сказочным произведениям экологической тематики: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сказочного произведения должно быть конкретным, включать в себя информацию об объектах живой и явлениях неживой природы, доступную для понимания старшими дошкольниками;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информация о природных объектах должна соответствовать содержанию экологических знаний и способствовать формированию осознанно-правильного отношения детей к объектам природы;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 содержание сказочного произведения могут быть включены сведения о природных объектах, их взаимосвязях и последствиях нарушения их людьми, об экологической безопасности и экологически грамотном поведении человека, о рациональном природопользовании;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сказочное произведение должно быть небольшого объема.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1615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использования </a:t>
            </a: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сказок</a:t>
            </a:r>
            <a:b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обсуждение экологических сказок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фрагментов сказок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сказочных персонажей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сказок с точки зрения различных героев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-Сказочные вопросы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сказок для организации игр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-Сказки и изобразительное искусство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000967"/>
            <a:ext cx="28463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5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390215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сказкой включает четыре этапа:</a:t>
            </a:r>
            <a:b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наблюдения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2)активное освоение экологического содержания сказочного произведения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3)включение сказочных героев в различные экологические ситуации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4)самостоятельная деятельность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268" y="3706252"/>
            <a:ext cx="18161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01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032" y="1277645"/>
            <a:ext cx="7322992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2639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педагога в создании сказок:</a:t>
            </a: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определяет тематику,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дает слова-подсказки или задает вопросы-подсказки, которые должны помочь детям сочинять сказочные истории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поощряет фантазию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помогает придумывать действия внутри сказки, не выходя за рамки экологической темы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подводит к завершению сюжета.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460" y="4463682"/>
            <a:ext cx="2437209" cy="17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18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100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Экологическая сказка –   воспитание экологической культуры  дошкольников  посредством  использования  русских  народных  традиций и обычаев</vt:lpstr>
      <vt:lpstr>Значение экологических сказок: 1. Известно, что форма сказки наиболее доступна для дошкольников. 2. Сказка увлекает детей своим действием, вводит в воображаемые обстоятельства 3. Сказка заставляет переживать вместе с героями. 4. Экологические сказки требуют определенной точности и конкретности, поскольку они должны сообщать детям новые сведения о природе 5. Сказка формирует бережное отношение ребенка к животным 6. Сказка дает новые представления, которые влияют на последующие поступки детей 7. Сказка побуждает умственную активность ребенка 8. Чтение экологических сказок решает задачи формирования экологических представлений </vt:lpstr>
      <vt:lpstr>Требования, предъявляемые к сказочным произведениям экологической тематики: • содержание сказочного произведения должно быть конкретным, включать в себя информацию об объектах живой и явлениях неживой природы, доступную для понимания старшими дошкольниками; • информация о природных объектах должна соответствовать содержанию экологических знаний и способствовать формированию осознанно-правильного отношения детей к объектам природы; • в содержание сказочного произведения могут быть включены сведения о природных объектах, их взаимосвязях и последствиях нарушения их людьми, об экологической безопасности и экологически грамотном поведении человека, о рациональном природопользовании; • сказочное произведение должно быть небольшого объема. </vt:lpstr>
      <vt:lpstr>Методика использования экологических сказок - Чтение и обсуждение экологических сказок -Использование фрагментов сказок. -Использование сказочных персонажей -Анализ сказок с точки зрения различных героев -Сказочные вопросы -Использование сказок для организации игр. -Сказки и изобразительное искусство</vt:lpstr>
      <vt:lpstr>Работа со сказкой включает четыре этапа: 1) наблюдения 2)активное освоение экологического содержания сказочного произведения 3)включение сказочных героев в различные экологические ситуации 4)самостоятельная деятельность</vt:lpstr>
      <vt:lpstr>Задача педагога в создании сказок: · определяет тематику,  · дает слова-подсказки или задает вопросы-подсказки, которые должны помочь детям сочинять сказочные истории  · поощряет фантазию  · помогает придумывать действия внутри сказки, не выходя за рамки экологической темы  · подводит к завершению сюжета. </vt:lpstr>
      <vt:lpstr>Варианты сочинения экологических сказок:  «Бином фантазии» «Перевирание» сказки «Салат» из сказок Продолжение начатой сказки Сказка в заданном ключе Использование особенностей персонажа для составления сказок Сказки «наизнанку» Герои сказок – игрушки Герои сказок – реальные объекты Герой сказки – сам ребенок Игра-сказка Готовая схема сюжета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37</cp:revision>
  <dcterms:created xsi:type="dcterms:W3CDTF">2013-11-19T05:52:05Z</dcterms:created>
  <dcterms:modified xsi:type="dcterms:W3CDTF">2024-02-20T11:36:54Z</dcterms:modified>
</cp:coreProperties>
</file>