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68" r:id="rId3"/>
    <p:sldId id="257" r:id="rId4"/>
    <p:sldId id="258" r:id="rId5"/>
    <p:sldId id="262" r:id="rId6"/>
    <p:sldId id="269" r:id="rId7"/>
    <p:sldId id="259" r:id="rId8"/>
    <p:sldId id="260" r:id="rId9"/>
    <p:sldId id="270" r:id="rId10"/>
    <p:sldId id="261" r:id="rId11"/>
    <p:sldId id="263" r:id="rId12"/>
    <p:sldId id="271" r:id="rId13"/>
    <p:sldId id="264" r:id="rId14"/>
    <p:sldId id="265" r:id="rId15"/>
    <p:sldId id="272" r:id="rId16"/>
    <p:sldId id="266" r:id="rId17"/>
    <p:sldId id="267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22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482813BC-44A7-4698-91AB-C235FCA53D37}" type="datetimeFigureOut">
              <a:rPr lang="ru-RU" smtClean="0"/>
              <a:t>01.11.2016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CF69C17F-3F70-4701-89F2-2BD219DDCBAB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813BC-44A7-4698-91AB-C235FCA53D37}" type="datetimeFigureOut">
              <a:rPr lang="ru-RU" smtClean="0"/>
              <a:t>01.11.2016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9C17F-3F70-4701-89F2-2BD219DDCBAB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813BC-44A7-4698-91AB-C235FCA53D37}" type="datetimeFigureOut">
              <a:rPr lang="ru-RU" smtClean="0"/>
              <a:t>01.11.2016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9C17F-3F70-4701-89F2-2BD219DDCBAB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813BC-44A7-4698-91AB-C235FCA53D37}" type="datetimeFigureOut">
              <a:rPr lang="ru-RU" smtClean="0"/>
              <a:t>01.11.2016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9C17F-3F70-4701-89F2-2BD219DDCBAB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813BC-44A7-4698-91AB-C235FCA53D37}" type="datetimeFigureOut">
              <a:rPr lang="ru-RU" smtClean="0"/>
              <a:t>01.11.2016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9C17F-3F70-4701-89F2-2BD219DDCBAB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813BC-44A7-4698-91AB-C235FCA53D37}" type="datetimeFigureOut">
              <a:rPr lang="ru-RU" smtClean="0"/>
              <a:t>01.11.2016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9C17F-3F70-4701-89F2-2BD219DDCBAB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813BC-44A7-4698-91AB-C235FCA53D37}" type="datetimeFigureOut">
              <a:rPr lang="ru-RU" smtClean="0"/>
              <a:t>01.11.2016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9C17F-3F70-4701-89F2-2BD219DDCBAB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813BC-44A7-4698-91AB-C235FCA53D37}" type="datetimeFigureOut">
              <a:rPr lang="ru-RU" smtClean="0"/>
              <a:t>01.11.2016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9C17F-3F70-4701-89F2-2BD219DDCBAB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813BC-44A7-4698-91AB-C235FCA53D37}" type="datetimeFigureOut">
              <a:rPr lang="ru-RU" smtClean="0"/>
              <a:t>01.11.2016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9C17F-3F70-4701-89F2-2BD219DDCBAB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482813BC-44A7-4698-91AB-C235FCA53D37}" type="datetimeFigureOut">
              <a:rPr lang="ru-RU" smtClean="0"/>
              <a:t>01.11.2016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CF69C17F-3F70-4701-89F2-2BD219DDCBAB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482813BC-44A7-4698-91AB-C235FCA53D37}" type="datetimeFigureOut">
              <a:rPr lang="ru-RU" smtClean="0"/>
              <a:t>01.11.2016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CF69C17F-3F70-4701-89F2-2BD219DDCBAB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482813BC-44A7-4698-91AB-C235FCA53D37}" type="datetimeFigureOut">
              <a:rPr lang="ru-RU" smtClean="0"/>
              <a:t>01.11.2016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CF69C17F-3F70-4701-89F2-2BD219DDCBAB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91680" y="1124744"/>
            <a:ext cx="5723468" cy="2498281"/>
          </a:xfrm>
        </p:spPr>
        <p:txBody>
          <a:bodyPr>
            <a:noAutofit/>
          </a:bodyPr>
          <a:lstStyle/>
          <a:p>
            <a:r>
              <a:rPr lang="ru-RU" sz="6000" b="1" i="1" dirty="0" smtClean="0">
                <a:solidFill>
                  <a:srgbClr val="00B050"/>
                </a:solidFill>
              </a:rPr>
              <a:t>Вот оно какое наше лето!</a:t>
            </a:r>
            <a:endParaRPr lang="ru-RU" sz="6000" b="1" i="1" dirty="0">
              <a:solidFill>
                <a:srgbClr val="00B05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Первая младшая группа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Воспитатель Масленникова Татьяна Алексеевна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981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3 неделя «Поиграем с пузырями»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822" y="2027064"/>
            <a:ext cx="3889194" cy="25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780" y="3573016"/>
            <a:ext cx="3816636" cy="2543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9552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584" y="-675456"/>
            <a:ext cx="5184576" cy="4222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628800"/>
            <a:ext cx="5184576" cy="4330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0304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4979" y="980729"/>
            <a:ext cx="6254044" cy="792087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4 неделя «День рожденья куклы Маши»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56267" y="1988840"/>
            <a:ext cx="6231467" cy="3046005"/>
          </a:xfrm>
        </p:spPr>
        <p:txBody>
          <a:bodyPr/>
          <a:lstStyle/>
          <a:p>
            <a:r>
              <a:rPr lang="ru-RU" dirty="0" smtClean="0"/>
              <a:t>1.Игры – забавы «Хоровод-каравай» (поздравление именинников)</a:t>
            </a:r>
          </a:p>
          <a:p>
            <a:r>
              <a:rPr lang="ru-RU" dirty="0" smtClean="0"/>
              <a:t>2.Коллективное творчество «Угощение для Маши» (лепка)</a:t>
            </a:r>
          </a:p>
          <a:p>
            <a:r>
              <a:rPr lang="ru-RU" dirty="0" smtClean="0"/>
              <a:t>3.Просмотр мультфильма «Чебурашка и Гена крокодил»</a:t>
            </a:r>
          </a:p>
          <a:p>
            <a:r>
              <a:rPr lang="ru-RU" dirty="0" smtClean="0"/>
              <a:t>4.С/р игра «Чаепитие у именинника»</a:t>
            </a:r>
          </a:p>
          <a:p>
            <a:r>
              <a:rPr lang="ru-RU" dirty="0" smtClean="0"/>
              <a:t>5.Подвижные игры в хороводе</a:t>
            </a:r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1106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4 неделя «День рожденья куклы Маши»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99" y="2036956"/>
            <a:ext cx="3820603" cy="2544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492924"/>
            <a:ext cx="3741315" cy="2497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985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052736"/>
            <a:ext cx="3487737" cy="232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663300"/>
            <a:ext cx="2882825" cy="4329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8329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4979" y="980728"/>
            <a:ext cx="6254044" cy="936103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5 неделя « Красный. Жёлтый. Зелёный.»  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56267" y="2060848"/>
            <a:ext cx="6231467" cy="2973997"/>
          </a:xfrm>
        </p:spPr>
        <p:txBody>
          <a:bodyPr/>
          <a:lstStyle/>
          <a:p>
            <a:pPr marL="457200" indent="-457200">
              <a:buAutoNum type="arabicPeriod"/>
            </a:pPr>
            <a:r>
              <a:rPr lang="ru-RU" dirty="0" smtClean="0"/>
              <a:t>Беседа о светофоре и дорожных знаках.</a:t>
            </a:r>
          </a:p>
          <a:p>
            <a:pPr marL="457200" indent="-457200">
              <a:buAutoNum type="arabicPeriod"/>
            </a:pPr>
            <a:r>
              <a:rPr lang="ru-RU" dirty="0" smtClean="0"/>
              <a:t>Чтение худ. лит-</a:t>
            </a:r>
            <a:r>
              <a:rPr lang="ru-RU" dirty="0" err="1" smtClean="0"/>
              <a:t>ры</a:t>
            </a:r>
            <a:r>
              <a:rPr lang="ru-RU" dirty="0" smtClean="0"/>
              <a:t> </a:t>
            </a:r>
          </a:p>
          <a:p>
            <a:pPr marL="457200" indent="-457200">
              <a:buAutoNum type="arabicPeriod"/>
            </a:pPr>
            <a:r>
              <a:rPr lang="ru-RU" dirty="0" smtClean="0"/>
              <a:t>Дидактические игры тематического характера</a:t>
            </a:r>
          </a:p>
          <a:p>
            <a:pPr marL="457200" indent="-457200">
              <a:buAutoNum type="arabicPeriod"/>
            </a:pPr>
            <a:r>
              <a:rPr lang="ru-RU" dirty="0" smtClean="0"/>
              <a:t>Сюжетно-ролевые игры тематического характера</a:t>
            </a:r>
          </a:p>
          <a:p>
            <a:pPr marL="457200" indent="-457200">
              <a:buAutoNum type="arabicPeriod"/>
            </a:pPr>
            <a:r>
              <a:rPr lang="ru-RU" dirty="0" smtClean="0"/>
              <a:t>Игры со строительным материалом</a:t>
            </a:r>
          </a:p>
          <a:p>
            <a:pPr marL="457200" indent="-457200">
              <a:buAutoNum type="arabicPeriod"/>
            </a:pPr>
            <a:r>
              <a:rPr lang="ru-RU" dirty="0" smtClean="0"/>
              <a:t>Подвижные игры данной тематики </a:t>
            </a:r>
          </a:p>
          <a:p>
            <a:pPr marL="457200" indent="-457200">
              <a:buAutoNum type="arabicPeriod"/>
            </a:pPr>
            <a:endParaRPr lang="ru-RU" dirty="0" smtClean="0"/>
          </a:p>
          <a:p>
            <a:pPr marL="457200" indent="-457200"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5535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620688"/>
            <a:ext cx="6965245" cy="120248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5 неделя «Красный. Жёлтый</a:t>
            </a:r>
            <a:r>
              <a:rPr lang="ru-RU" dirty="0"/>
              <a:t>.</a:t>
            </a:r>
            <a:r>
              <a:rPr lang="ru-RU" dirty="0" smtClean="0"/>
              <a:t> Зелёный.»</a:t>
            </a:r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961654"/>
            <a:ext cx="2736304" cy="410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2614" y="1961654"/>
            <a:ext cx="2905511" cy="1935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2614" y="4128146"/>
            <a:ext cx="2905511" cy="1937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3249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124744"/>
            <a:ext cx="3048620" cy="4570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316162"/>
            <a:ext cx="3829050" cy="2554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226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836712"/>
            <a:ext cx="6965245" cy="4896544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FF0000"/>
                </a:solidFill>
              </a:rPr>
              <a:t>1 неделя «У солнышка в гостях</a:t>
            </a:r>
            <a:r>
              <a:rPr lang="ru-RU" sz="3200" b="1" dirty="0" smtClean="0">
                <a:solidFill>
                  <a:srgbClr val="FF0000"/>
                </a:solidFill>
              </a:rPr>
              <a:t>»</a:t>
            </a:r>
            <a:br>
              <a:rPr lang="ru-RU" sz="3200" b="1" dirty="0" smtClean="0">
                <a:solidFill>
                  <a:srgbClr val="FF0000"/>
                </a:solidFill>
              </a:rPr>
            </a:br>
            <a:r>
              <a:rPr lang="ru-RU" sz="3200" dirty="0" smtClean="0"/>
              <a:t>1. Чтение и разучивание стихов о детях и для детей</a:t>
            </a:r>
            <a:br>
              <a:rPr lang="ru-RU" sz="3200" dirty="0" smtClean="0"/>
            </a:br>
            <a:r>
              <a:rPr lang="ru-RU" sz="3200" dirty="0" smtClean="0"/>
              <a:t>2. Рисование ладошками и пальчиками (коллективное творчество)</a:t>
            </a:r>
            <a:br>
              <a:rPr lang="ru-RU" sz="3200" dirty="0" smtClean="0"/>
            </a:br>
            <a:r>
              <a:rPr lang="ru-RU" sz="3200" dirty="0" smtClean="0"/>
              <a:t>3. Слушание и разучивание детских песен</a:t>
            </a:r>
            <a:br>
              <a:rPr lang="ru-RU" sz="3200" dirty="0" smtClean="0"/>
            </a:br>
            <a:r>
              <a:rPr lang="ru-RU" sz="3200" dirty="0" smtClean="0"/>
              <a:t>4. Подвижные игры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745227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699" y="1127075"/>
            <a:ext cx="2817813" cy="187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237" y="2060848"/>
            <a:ext cx="2807489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501008"/>
            <a:ext cx="2812009" cy="1871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237" y="4149080"/>
            <a:ext cx="2807489" cy="1871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761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196752"/>
            <a:ext cx="3884851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051" y="3356992"/>
            <a:ext cx="3875390" cy="2580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133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868362"/>
            <a:ext cx="4058237" cy="2704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254384"/>
            <a:ext cx="4045074" cy="2698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729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27201" y="1340769"/>
            <a:ext cx="5723468" cy="1152127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FF0000"/>
                </a:solidFill>
              </a:rPr>
              <a:t>2 неделя «Праздник русской берёзки»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27200" y="2564904"/>
            <a:ext cx="5712179" cy="2016224"/>
          </a:xfrm>
        </p:spPr>
        <p:txBody>
          <a:bodyPr>
            <a:normAutofit lnSpcReduction="10000"/>
          </a:bodyPr>
          <a:lstStyle/>
          <a:p>
            <a:pPr marL="457200" indent="-457200" algn="just">
              <a:buAutoNum type="arabicPeriod"/>
            </a:pPr>
            <a:r>
              <a:rPr lang="ru-RU" sz="2000" dirty="0" smtClean="0">
                <a:solidFill>
                  <a:schemeClr val="tx1"/>
                </a:solidFill>
              </a:rPr>
              <a:t>Чтение стихов о родном крае и рассматривание иллюстраций с русской природой</a:t>
            </a:r>
          </a:p>
          <a:p>
            <a:pPr marL="457200" indent="-457200" algn="just">
              <a:buAutoNum type="arabicPeriod"/>
            </a:pPr>
            <a:r>
              <a:rPr lang="ru-RU" sz="2000" dirty="0" smtClean="0">
                <a:solidFill>
                  <a:schemeClr val="tx1"/>
                </a:solidFill>
              </a:rPr>
              <a:t>Рисование штампами</a:t>
            </a:r>
          </a:p>
          <a:p>
            <a:pPr marL="457200" indent="-457200" algn="just">
              <a:buAutoNum type="arabicPeriod"/>
            </a:pPr>
            <a:r>
              <a:rPr lang="ru-RU" sz="2000" dirty="0" smtClean="0">
                <a:solidFill>
                  <a:schemeClr val="tx1"/>
                </a:solidFill>
              </a:rPr>
              <a:t>Подвижные игры</a:t>
            </a:r>
          </a:p>
          <a:p>
            <a:pPr marL="457200" indent="-457200" algn="just">
              <a:buAutoNum type="arabicPeriod"/>
            </a:pPr>
            <a:r>
              <a:rPr lang="ru-RU" sz="2000" dirty="0" smtClean="0">
                <a:solidFill>
                  <a:schemeClr val="tx1"/>
                </a:solidFill>
              </a:rPr>
              <a:t>Просмотр мультфильмов</a:t>
            </a:r>
            <a:endParaRPr lang="ru-RU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629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121841"/>
            <a:ext cx="2812699" cy="187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573016"/>
            <a:ext cx="2816225" cy="187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268760"/>
            <a:ext cx="2542882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5079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556791"/>
            <a:ext cx="2926434" cy="4392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56792"/>
            <a:ext cx="3187700" cy="212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3823990"/>
            <a:ext cx="3162300" cy="2109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5789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27201" y="1268761"/>
            <a:ext cx="5723468" cy="1224136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FF0000"/>
                </a:solidFill>
              </a:rPr>
              <a:t>3 неделя «Поиграем с пузырями»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19672" y="2564904"/>
            <a:ext cx="5712179" cy="2592288"/>
          </a:xfrm>
        </p:spPr>
        <p:txBody>
          <a:bodyPr>
            <a:normAutofit/>
          </a:bodyPr>
          <a:lstStyle/>
          <a:p>
            <a:r>
              <a:rPr lang="ru-RU" dirty="0" smtClean="0"/>
              <a:t>1.Беседы о любимых игрушках</a:t>
            </a:r>
          </a:p>
          <a:p>
            <a:r>
              <a:rPr lang="ru-RU" dirty="0" smtClean="0"/>
              <a:t>2.Игры с воздушными шарами</a:t>
            </a:r>
          </a:p>
          <a:p>
            <a:r>
              <a:rPr lang="ru-RU" dirty="0" smtClean="0"/>
              <a:t>3.Рисование «Разноцветные воздушные шары»</a:t>
            </a:r>
          </a:p>
          <a:p>
            <a:r>
              <a:rPr lang="ru-RU" dirty="0" smtClean="0"/>
              <a:t>4.Чтение русских народных сказок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6056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нопка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Кнопка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нопк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236</TotalTime>
  <Words>177</Words>
  <Application>Microsoft Office PowerPoint</Application>
  <PresentationFormat>Экран (4:3)</PresentationFormat>
  <Paragraphs>30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Кнопка</vt:lpstr>
      <vt:lpstr>Вот оно какое наше лето!</vt:lpstr>
      <vt:lpstr>1 неделя «У солнышка в гостях» 1. Чтение и разучивание стихов о детях и для детей 2. Рисование ладошками и пальчиками (коллективное творчество) 3. Слушание и разучивание детских песен 4. Подвижные игры</vt:lpstr>
      <vt:lpstr>Презентация PowerPoint</vt:lpstr>
      <vt:lpstr>Презентация PowerPoint</vt:lpstr>
      <vt:lpstr>Презентация PowerPoint</vt:lpstr>
      <vt:lpstr>2 неделя «Праздник русской берёзки»</vt:lpstr>
      <vt:lpstr>Презентация PowerPoint</vt:lpstr>
      <vt:lpstr>Презентация PowerPoint</vt:lpstr>
      <vt:lpstr>3 неделя «Поиграем с пузырями»</vt:lpstr>
      <vt:lpstr>3 неделя «Поиграем с пузырями»</vt:lpstr>
      <vt:lpstr>Презентация PowerPoint</vt:lpstr>
      <vt:lpstr>4 неделя «День рожденья куклы Маши»</vt:lpstr>
      <vt:lpstr>4 неделя «День рожденья куклы Маши»</vt:lpstr>
      <vt:lpstr>Презентация PowerPoint</vt:lpstr>
      <vt:lpstr>5 неделя « Красный. Жёлтый. Зелёный.»  </vt:lpstr>
      <vt:lpstr>5 неделя «Красный. Жёлтый. Зелёный.»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Вот оно какое наше лето!</dc:title>
  <dc:creator>1</dc:creator>
  <cp:lastModifiedBy>1</cp:lastModifiedBy>
  <cp:revision>13</cp:revision>
  <dcterms:created xsi:type="dcterms:W3CDTF">2016-10-25T10:50:22Z</dcterms:created>
  <dcterms:modified xsi:type="dcterms:W3CDTF">2016-11-01T11:33:11Z</dcterms:modified>
</cp:coreProperties>
</file>