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2BFFF7-AA94-49F2-A141-853600E825B3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83140D4-3813-4A3F-842A-FB93350C3C6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060849"/>
            <a:ext cx="8511480" cy="40149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для обучения дошкольников ПДД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подготовительной группе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категории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Масленникова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Алексеевна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548680"/>
            <a:ext cx="8511480" cy="1080120"/>
          </a:xfrm>
        </p:spPr>
        <p:txBody>
          <a:bodyPr/>
          <a:lstStyle/>
          <a:p>
            <a:pPr algn="ctr"/>
            <a:r>
              <a:rPr lang="ru-RU" dirty="0" smtClean="0"/>
              <a:t>МБ ДОУ </a:t>
            </a:r>
            <a:r>
              <a:rPr lang="ru-RU" dirty="0" err="1" smtClean="0"/>
              <a:t>Починковский</a:t>
            </a:r>
            <a:r>
              <a:rPr lang="ru-RU" dirty="0" smtClean="0"/>
              <a:t> детский сад №2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88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Художественная литература</a:t>
            </a:r>
            <a:r>
              <a:rPr lang="ru-RU" sz="1800" dirty="0" smtClean="0"/>
              <a:t> </a:t>
            </a:r>
            <a:r>
              <a:rPr lang="ru-RU" sz="1800" b="1" dirty="0" smtClean="0"/>
              <a:t>( содержит поучительные истории, произошедшие с героями на дороге, воспитывающие желание соблюдать правила дорожной безопасности)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0169"/>
            <a:ext cx="216024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28652"/>
            <a:ext cx="2160240" cy="287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2776"/>
            <a:ext cx="2280088" cy="288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s://ozon-st.cdn.ngenix.net/multimedia/101442537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4005064"/>
            <a:ext cx="1504950" cy="226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ozon-st.cdn.ngenix.net/multimedia/10058006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128254"/>
            <a:ext cx="1504950" cy="2145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4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Схемы жестов регулировщика </a:t>
            </a:r>
            <a:r>
              <a:rPr lang="ru-RU" sz="1800" b="1" dirty="0" smtClean="0"/>
              <a:t>(предназначены для ознакомления детей с вариантами регулирования движения на дороге, поведения водителей и пешеходов)</a:t>
            </a:r>
            <a:endParaRPr lang="ru-RU" sz="1800" b="1" dirty="0"/>
          </a:p>
        </p:txBody>
      </p:sp>
      <p:pic>
        <p:nvPicPr>
          <p:cNvPr id="3" name="Рисунок 2" descr="http://bibl.com.ua/pars_docs/refs/33/32878/32878_html_4518e7f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86" y="4149080"/>
            <a:ext cx="3312368" cy="230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ds04.infourok.ru/uploads/ex/0b77/00043dae-d2c99754/img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6" y="1556793"/>
            <a:ext cx="3330027" cy="238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03.fotocdn.net/s14/219/public_pin_m/115/248843132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60702"/>
            <a:ext cx="3024336" cy="4796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4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42784" cy="136815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Уголок по </a:t>
            </a:r>
            <a:r>
              <a:rPr lang="ru-RU" sz="2700" dirty="0" err="1" smtClean="0"/>
              <a:t>пдд</a:t>
            </a:r>
            <a:r>
              <a:rPr lang="ru-RU" sz="2700" dirty="0" smtClean="0"/>
              <a:t> </a:t>
            </a:r>
            <a:r>
              <a:rPr lang="ru-RU" dirty="0" smtClean="0"/>
              <a:t>«</a:t>
            </a:r>
            <a:r>
              <a:rPr lang="ru-RU" dirty="0" smtClean="0">
                <a:solidFill>
                  <a:srgbClr val="FF0000"/>
                </a:solidFill>
              </a:rPr>
              <a:t>Это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C000"/>
                </a:solidFill>
              </a:rPr>
              <a:t>должен знать </a:t>
            </a:r>
            <a:r>
              <a:rPr lang="ru-RU" dirty="0" smtClean="0">
                <a:solidFill>
                  <a:srgbClr val="00B050"/>
                </a:solidFill>
              </a:rPr>
              <a:t>каждый</a:t>
            </a:r>
            <a:r>
              <a:rPr lang="ru-RU" dirty="0"/>
              <a:t>…»</a:t>
            </a:r>
            <a:br>
              <a:rPr lang="ru-RU" dirty="0"/>
            </a:br>
            <a:r>
              <a:rPr lang="ru-RU" sz="1800" b="1" dirty="0"/>
              <a:t>Цель организации уголка безопасности:</a:t>
            </a:r>
            <a:br>
              <a:rPr lang="ru-RU" sz="1800" b="1" dirty="0"/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2000" b="1" dirty="0"/>
              <a:t> условий, способствующих развитию и совершенствованию умений и навыков по обеспечению собственной безопасности, и действиям в случае возникновения любой экстремальной ситуации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5" name="Объект 4" descr="F:\DCIM\100CANON\IMG_02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280920" cy="486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18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Набор дорожных знаков</a:t>
            </a:r>
            <a:br>
              <a:rPr lang="ru-RU" sz="2400" dirty="0" smtClean="0"/>
            </a:br>
            <a:r>
              <a:rPr lang="ru-RU" sz="2400" b="1" dirty="0" smtClean="0"/>
              <a:t>(</a:t>
            </a:r>
            <a:r>
              <a:rPr lang="ru-RU" sz="1800" b="1" dirty="0" smtClean="0"/>
              <a:t>набор предназначен для изучения правил дорожного движения, для моделирования различных  дорожных ситуаций)</a:t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49159"/>
            <a:ext cx="46426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59729" y="2076567"/>
            <a:ext cx="4559880" cy="304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Лэпбук</a:t>
            </a:r>
            <a:r>
              <a:rPr lang="ru-RU" dirty="0" smtClean="0"/>
              <a:t> </a:t>
            </a:r>
            <a:r>
              <a:rPr lang="ru-RU" sz="1800" b="1" dirty="0" smtClean="0"/>
              <a:t>(предназначен для совместной и самостоятельной деятельности воспитателя и детей, содержит материал из различных образовательных областей)</a:t>
            </a:r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33275"/>
            <a:ext cx="3240360" cy="485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507875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2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Дидактический материал </a:t>
            </a:r>
            <a:r>
              <a:rPr lang="ru-RU" sz="1800" b="1" dirty="0" smtClean="0"/>
              <a:t>(содержит раздаточный материал, демонстрационные тематические картинки)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83" y="1589718"/>
            <a:ext cx="3376252" cy="22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45206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3452063" cy="230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82" y="3989528"/>
            <a:ext cx="3389313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5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Дидактические игры</a:t>
            </a:r>
            <a:r>
              <a:rPr lang="ru-RU" sz="1800" dirty="0" smtClean="0"/>
              <a:t> </a:t>
            </a:r>
            <a:r>
              <a:rPr lang="ru-RU" sz="1800" b="1" dirty="0" smtClean="0"/>
              <a:t>(предназначены для развития внимания, памяти, для обучения детей правилам поведения на дороге)</a:t>
            </a:r>
            <a:endParaRPr lang="ru-RU" b="1" dirty="0"/>
          </a:p>
        </p:txBody>
      </p:sp>
      <p:pic>
        <p:nvPicPr>
          <p:cNvPr id="6" name="Рисунок 5" descr="F:\DCIM\100CANON\IMG_02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280920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89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Мобильные макеты для </a:t>
            </a:r>
            <a:r>
              <a:rPr lang="ru-RU" b="1" dirty="0" smtClean="0"/>
              <a:t>игр</a:t>
            </a:r>
            <a:r>
              <a:rPr lang="ru-RU" sz="1800" b="1" dirty="0" smtClean="0"/>
              <a:t> (предназначены для знакомства детей с проезжей частью, для моделирования различных дорожных ситуаций с участием автомобилей и пешеходов)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8" y="1340768"/>
            <a:ext cx="454086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F:\DCIM\100CANON\IMG_02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248472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99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Строительный материал и автомобили </a:t>
            </a:r>
            <a:r>
              <a:rPr lang="ru-RU" sz="1600" b="1" dirty="0" smtClean="0"/>
              <a:t>(для самостоятельной деятельности детей, направлен на создание и моделирование игровых ситуаций)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0" y="1474890"/>
            <a:ext cx="388525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93652"/>
            <a:ext cx="2084387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72" y="4772074"/>
            <a:ext cx="264636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9" y="4102149"/>
            <a:ext cx="364648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3475037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6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Атрибуты для сюжетных игр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5821"/>
            <a:ext cx="3456384" cy="230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05" y="1412776"/>
            <a:ext cx="356439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399746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9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225</TotalTime>
  <Words>153</Words>
  <Application>Microsoft Office PowerPoint</Application>
  <PresentationFormat>Экран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Трек</vt:lpstr>
      <vt:lpstr> «предметно-пространственная среда для обучения дошкольников ПДД» в подготовительной группе  воспитатель высшей категории Масленникова  Татьяна Алексеевна </vt:lpstr>
      <vt:lpstr>Уголок по пдд «Это должен знать каждый…» Цель организации уголка безопасности: Создание условий, способствующих развитию и совершенствованию умений и навыков по обеспечению собственной безопасности, и действиям в случае возникновения любой экстремальной ситуации </vt:lpstr>
      <vt:lpstr>Набор дорожных знаков (набор предназначен для изучения правил дорожного движения, для моделирования различных  дорожных ситуаций) </vt:lpstr>
      <vt:lpstr>Лэпбук (предназначен для совместной и самостоятельной деятельности воспитателя и детей, содержит материал из различных образовательных областей)</vt:lpstr>
      <vt:lpstr>Дидактический материал (содержит раздаточный материал, демонстрационные тематические картинки)</vt:lpstr>
      <vt:lpstr>Дидактические игры (предназначены для развития внимания, памяти, для обучения детей правилам поведения на дороге)</vt:lpstr>
      <vt:lpstr>Мобильные макеты для игр (предназначены для знакомства детей с проезжей частью, для моделирования различных дорожных ситуаций с участием автомобилей и пешеходов)</vt:lpstr>
      <vt:lpstr>Строительный материал и автомобили (для самостоятельной деятельности детей, направлен на создание и моделирование игровых ситуаций)</vt:lpstr>
      <vt:lpstr>Атрибуты для сюжетных игр</vt:lpstr>
      <vt:lpstr>Художественная литература ( содержит поучительные истории, произошедшие с героями на дороге, воспитывающие желание соблюдать правила дорожной безопасности)</vt:lpstr>
      <vt:lpstr>Схемы жестов регулировщика (предназначены для ознакомления детей с вариантами регулирования движения на дороге, поведения водителей и пешеходов)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Номинация« Лучшая развивающая предметно-пространственная среда для обучения дошкольников ПДД» Масленникова Татьяна Алексеевна  МБДОУ Починковский д/с №2</dc:title>
  <dc:creator>1</dc:creator>
  <cp:lastModifiedBy>1</cp:lastModifiedBy>
  <cp:revision>21</cp:revision>
  <dcterms:created xsi:type="dcterms:W3CDTF">2018-09-27T16:28:03Z</dcterms:created>
  <dcterms:modified xsi:type="dcterms:W3CDTF">2021-03-08T17:01:50Z</dcterms:modified>
</cp:coreProperties>
</file>