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4" r:id="rId4"/>
    <p:sldId id="273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78" r:id="rId14"/>
    <p:sldId id="265" r:id="rId15"/>
    <p:sldId id="266" r:id="rId16"/>
    <p:sldId id="277" r:id="rId17"/>
    <p:sldId id="267" r:id="rId18"/>
    <p:sldId id="268" r:id="rId19"/>
    <p:sldId id="269" r:id="rId20"/>
    <p:sldId id="280" r:id="rId21"/>
    <p:sldId id="270" r:id="rId22"/>
    <p:sldId id="271" r:id="rId23"/>
    <p:sldId id="276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F96B36-A2C5-4A20-A525-208F72F13CD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8FE76C-4D0D-4DF8-9A25-06B55C765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404813"/>
            <a:ext cx="8496944" cy="4521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МБ ДОУ </a:t>
            </a:r>
            <a:r>
              <a:rPr lang="ru-RU" sz="3600" dirty="0" err="1"/>
              <a:t>Починковский</a:t>
            </a:r>
            <a:r>
              <a:rPr lang="ru-RU" sz="3600" dirty="0"/>
              <a:t> д/с №</a:t>
            </a:r>
            <a:r>
              <a:rPr lang="ru-RU" sz="3600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Музейная педагогика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ДОУ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30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Экспонаты музея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1\Desktop\Мини-музей\IMG_41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23224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Мини-музей\IMG_4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13838"/>
            <a:ext cx="2088232" cy="152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Мини-музей\IMG_41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12912"/>
            <a:ext cx="228663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Мини-музей\IMG_41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82" y="3284984"/>
            <a:ext cx="2609850" cy="173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Мини-музей\IMG_416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497" y="3284984"/>
            <a:ext cx="238633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Мини-музей\IMG_416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191122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3528" y="25649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Куколки «День и ночь»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5649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«Колокольчик»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636912"/>
            <a:ext cx="378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«Кормилица с детьми»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5" y="5024249"/>
            <a:ext cx="19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Пеленашки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8497" y="4875659"/>
            <a:ext cx="238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Кукла колокольчик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7" y="487565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«Зайчик на пальчик»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046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Мини-музей\IMG_4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87136"/>
            <a:ext cx="1656184" cy="24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Мини-музей\IMG_4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7136"/>
            <a:ext cx="1660293" cy="24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Мини-музей\IMG_41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363" y="598552"/>
            <a:ext cx="1724998" cy="247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Мини-музей\IMG_41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13" y="3501008"/>
            <a:ext cx="166934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Мини-музей\IMG_41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9"/>
            <a:ext cx="1854126" cy="253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Мини-музей\IMG_41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267" y="3501009"/>
            <a:ext cx="1635125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116632"/>
            <a:ext cx="31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490" y="2996952"/>
            <a:ext cx="179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Вепская</a:t>
            </a:r>
            <a:r>
              <a:rPr lang="ru-RU" sz="1400" dirty="0" smtClean="0"/>
              <a:t> кукла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068960"/>
            <a:ext cx="166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«Крестец»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299695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Кукла «На счастье»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9" y="587727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«Веснянка»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7" y="6031161"/>
            <a:ext cx="185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Крупеничка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5267" y="5955284"/>
            <a:ext cx="185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«Хороводница»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41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ини-музей\IMG_41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6611"/>
            <a:ext cx="1743075" cy="261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ини-музей\IMG_41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826" y="606611"/>
            <a:ext cx="1638300" cy="245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Мини-музей\IMG_41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6611"/>
            <a:ext cx="1571625" cy="235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Мини-музей\IMG_41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72" y="3743960"/>
            <a:ext cx="174307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Мини-музей\IMG_41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43960"/>
            <a:ext cx="271526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90768" y="116632"/>
            <a:ext cx="282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22154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Берегиня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36826" y="2964366"/>
            <a:ext cx="163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Ведучка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7" y="296436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Десятиручка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7" y="6048216"/>
            <a:ext cx="1891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Кукла на ложке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9" y="548600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Пеленашки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3" name="Рисунок 12" descr="C:\Users\1\Desktop\Мини-музей\IMG_41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801" y="3766735"/>
            <a:ext cx="2740869" cy="17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084169" y="5486003"/>
            <a:ext cx="25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«Птица счастья»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674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484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16623" cy="43535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95537" y="404664"/>
            <a:ext cx="3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Экспонаты музея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86632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Коллекция современных кукол выполнена руками родителей. Представленные куклы выполнены различной техникой и с использованием современных материалов и отделок.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5378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9361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Использование мини-музеев рассматривается как особая форма работы с детьми и родителями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1\Desktop\всё с фотика 2\IMG_42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971800" cy="445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всё с фотика 2\IMG_42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924175" cy="4387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665" y="60932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старшей группы знакомятся с экспонатами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0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7982272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/>
              <a:t>Одна из немаловажных задач </a:t>
            </a:r>
            <a:r>
              <a:rPr lang="ru-RU" sz="1400" dirty="0" smtClean="0"/>
              <a:t> </a:t>
            </a:r>
            <a:r>
              <a:rPr lang="ru-RU" sz="1400" dirty="0"/>
              <a:t>– обеспечение психолого-педагогической поддержки семьи и повышение компетенции родителей в вопросах развития и образования </a:t>
            </a:r>
            <a:r>
              <a:rPr lang="ru-RU" sz="1400" dirty="0" smtClean="0"/>
              <a:t>детей. Совместная </a:t>
            </a:r>
            <a:r>
              <a:rPr lang="ru-RU" sz="1400" dirty="0"/>
              <a:t>работа взрослых и детей способствует формированию социальных, нравственных, эстетических и интеллектуальных качеств, самостоятельности и ответственности ребенка.</a:t>
            </a:r>
          </a:p>
        </p:txBody>
      </p:sp>
      <p:pic>
        <p:nvPicPr>
          <p:cNvPr id="3" name="Рисунок 2" descr="C:\Users\1\Desktop\всё с фотика 2\IMG_43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7746"/>
            <a:ext cx="2781300" cy="417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всё с фотика 2\IMG_43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609975" cy="2405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67944" y="170080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Мастер-класс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4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188640"/>
            <a:ext cx="6686128" cy="7920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Работа с социальными партнёрами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F:\Фото с фотика\IMG_01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03" y="3682571"/>
            <a:ext cx="1651202" cy="219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Фото с фотика\IMG_0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754" y="3717033"/>
            <a:ext cx="1638182" cy="205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Фото с фотика\IMG_01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66222"/>
            <a:ext cx="1368152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Фото с фотика\IMG_01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02" y="1866221"/>
            <a:ext cx="2534285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Фото с фотика\IMG_01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66221"/>
            <a:ext cx="2391442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Фото с фотика\IMG_01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0039"/>
            <a:ext cx="1584176" cy="231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Фото с фотика\IMG_011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0039"/>
            <a:ext cx="1584176" cy="20599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820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Экскурсия в местный краеведческий музей</a:t>
            </a:r>
          </a:p>
          <a:p>
            <a:r>
              <a:rPr lang="ru-RU" sz="1600" b="1" dirty="0" smtClean="0"/>
              <a:t>Дети знакомятся с краеведческим музеем как хранителем подлинных памятников, материальной и духовной культуры нашего села, с жизнью наших предков. 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6237312"/>
            <a:ext cx="799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Дети подготовительной группа знакомятся с предметами старины, быта и их назначением.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55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136904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</a:rPr>
              <a:t>Библиосумерки</a:t>
            </a:r>
            <a:r>
              <a:rPr lang="ru-RU" sz="1800" dirty="0" smtClean="0">
                <a:solidFill>
                  <a:schemeClr val="tx1"/>
                </a:solidFill>
              </a:rPr>
              <a:t>» – </a:t>
            </a:r>
            <a:r>
              <a:rPr lang="ru-RU" sz="1400" dirty="0" smtClean="0">
                <a:solidFill>
                  <a:schemeClr val="tx1"/>
                </a:solidFill>
              </a:rPr>
              <a:t>мероприятие, организованное в рамках Всероссийской акции в поддержку чтения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F:\Библиосумерки 2017\IMG_60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24036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Библиосумерки 2017\IMG_60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18" y="1114251"/>
            <a:ext cx="327279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Pictures\imageWW3AEYR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7379"/>
            <a:ext cx="366797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5085184"/>
            <a:ext cx="4638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Библионочь</a:t>
            </a:r>
            <a:r>
              <a:rPr lang="ru-RU" dirty="0" smtClean="0"/>
              <a:t>» - </a:t>
            </a:r>
            <a:r>
              <a:rPr lang="ru-RU" sz="1400" dirty="0" smtClean="0"/>
              <a:t>мастер-класс для детей «Кукла-оберег» на мероприятии посвящённому Году литературы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166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социальными партнёрами</a:t>
            </a:r>
          </a:p>
          <a:p>
            <a:pPr algn="ctr"/>
            <a:r>
              <a:rPr lang="ru-RU" dirty="0" smtClean="0"/>
              <a:t>Педагоги ДОУ активно участвуют в мероприятиях, организуемых библиотеками.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51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Результативность использования музейной педагогики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1\Desktop\Мини-музей\IMG_4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016223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Мини-музей\IMG_42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016224" cy="309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всё с фотика 2\IMG_42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7339"/>
            <a:ext cx="200560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4869161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Грамота за участие в районном смотре-конкурсе на лучшую развивающую среду ДОУ в номинации «Лучший мини-музей – 1 место</a:t>
            </a:r>
          </a:p>
          <a:p>
            <a:r>
              <a:rPr lang="ru-RU" sz="1400" dirty="0" smtClean="0"/>
              <a:t>Благодарственное письмо за мастер-класс </a:t>
            </a:r>
            <a:r>
              <a:rPr lang="ru-RU" sz="1400" dirty="0"/>
              <a:t>для детей «Кукла-оберег» на мероприятии посвящённому Году литературы   </a:t>
            </a:r>
            <a:endParaRPr lang="ru-RU" sz="1400" dirty="0" smtClean="0"/>
          </a:p>
          <a:p>
            <a:r>
              <a:rPr lang="ru-RU" sz="1400" dirty="0" smtClean="0"/>
              <a:t>Благодарность </a:t>
            </a:r>
            <a:r>
              <a:rPr lang="ru-RU" sz="1400" dirty="0"/>
              <a:t>за </a:t>
            </a:r>
            <a:r>
              <a:rPr lang="ru-RU" sz="1400" dirty="0" smtClean="0"/>
              <a:t>участие в мероприятии, организованном </a:t>
            </a:r>
            <a:r>
              <a:rPr lang="ru-RU" sz="1400" dirty="0"/>
              <a:t>в рамках Всероссийской акции в поддержку </a:t>
            </a:r>
            <a:r>
              <a:rPr lang="ru-RU" sz="1400" dirty="0" smtClean="0"/>
              <a:t>чтения</a:t>
            </a:r>
          </a:p>
          <a:p>
            <a:r>
              <a:rPr lang="ru-RU" sz="1400" dirty="0" smtClean="0"/>
              <a:t>Диплом «Росинка фестиваля» – за победу в конкурсе «Лучший мастер» фестиваля «Слобода мастеровая»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046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83671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Дружно наш оркестр играет.</a:t>
            </a:r>
            <a:br>
              <a:rPr lang="ru-RU" sz="2000" dirty="0"/>
            </a:br>
            <a:r>
              <a:rPr lang="ru-RU" sz="2000" dirty="0"/>
              <a:t>Всё о музыке он знает.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H:\муз музей\IMG_0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93" y="1628799"/>
            <a:ext cx="3286503" cy="47807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Мини-музей</a:t>
            </a:r>
            <a:r>
              <a:rPr lang="ru-RU" dirty="0" smtClean="0"/>
              <a:t> </a:t>
            </a:r>
            <a:r>
              <a:rPr lang="ru-RU" sz="2400" b="1" dirty="0" smtClean="0"/>
              <a:t>музыкальных инструментов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7945" y="234888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создан  </a:t>
            </a:r>
            <a:r>
              <a:rPr lang="ru-RU" dirty="0"/>
              <a:t>для формирования у дошкольников чувства эмоционального удовлетворения от знакомства с музыкальными инструментами  и потребности в инструментальном </a:t>
            </a:r>
            <a:r>
              <a:rPr lang="ru-RU" dirty="0" err="1"/>
              <a:t>музицировании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52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324036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Музейная педагогика – научная дисциплина на стыке музееведения, педагогики и психологии, рассматривающая музей как образовательную систему; а также область научно-практической деятельности современного музея, ориентированная на передачу культурного (художественного) опыта через педагогический процесс в условиях музейной среды.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муз музей\IMG_09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92289" cy="179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:\муз музей\IMG_09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60096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муз музей\IMG_09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1956"/>
            <a:ext cx="208788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476672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72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муз музей\IMG_0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1847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:\муз музей\IMG_0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6429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муз музей\IMG_09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16754"/>
            <a:ext cx="2616324" cy="3480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Работа с детьми</a:t>
            </a:r>
          </a:p>
          <a:p>
            <a:endParaRPr lang="ru-RU" sz="2400" b="1" dirty="0"/>
          </a:p>
          <a:p>
            <a:r>
              <a:rPr lang="ru-RU" b="1" dirty="0" smtClean="0"/>
              <a:t>Дети старшей группы на обзорной и тематической экскурсиях знакомятся с экспонатами. Им интересно не только познакомиться с инструментом, но и услышать его звучание в своих руках.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45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608512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/>
              <a:t>В мире много сказок</a:t>
            </a:r>
            <a:br>
              <a:rPr lang="ru-RU" sz="2000" dirty="0"/>
            </a:br>
            <a:r>
              <a:rPr lang="ru-RU" sz="2000" dirty="0"/>
              <a:t>Грустных и смешных.</a:t>
            </a:r>
            <a:br>
              <a:rPr lang="ru-RU" sz="2000" dirty="0"/>
            </a:br>
            <a:r>
              <a:rPr lang="ru-RU" sz="2000" dirty="0"/>
              <a:t>И прожить на свете</a:t>
            </a:r>
            <a:br>
              <a:rPr lang="ru-RU" sz="2000" dirty="0"/>
            </a:br>
            <a:r>
              <a:rPr lang="ru-RU" sz="2000" dirty="0"/>
              <a:t>Нам нельзя без них.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Picture 2" descr="C:\Documents and Settings\User\Мои документы\IMG_20201117_1453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84376" cy="4470023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486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Мини-музей «Теремок сказок»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961" y="2996952"/>
            <a:ext cx="44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Работа мини-музея помогает формировать </a:t>
            </a:r>
            <a:r>
              <a:rPr lang="ru-RU" sz="1400" dirty="0"/>
              <a:t>представления детей о сказках, сказочных </a:t>
            </a:r>
            <a:r>
              <a:rPr lang="ru-RU" sz="1400" dirty="0" smtClean="0"/>
              <a:t>персонажах, развивать </a:t>
            </a:r>
            <a:r>
              <a:rPr lang="ru-RU" sz="1400" dirty="0"/>
              <a:t>диалогическую и монологическую речь </a:t>
            </a:r>
            <a:r>
              <a:rPr lang="ru-RU" sz="1400" dirty="0" smtClean="0"/>
              <a:t>детей, учит </a:t>
            </a:r>
            <a:r>
              <a:rPr lang="ru-RU" sz="1400" dirty="0"/>
              <a:t>бережному отношению детей к экспонатам музея;</a:t>
            </a:r>
          </a:p>
        </p:txBody>
      </p:sp>
    </p:spTree>
    <p:extLst>
      <p:ext uri="{BB962C8B-B14F-4D97-AF65-F5344CB8AC3E}">
        <p14:creationId xmlns:p14="http://schemas.microsoft.com/office/powerpoint/2010/main" xmlns="" val="2171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62223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Работа с детьми</a:t>
            </a:r>
            <a:endParaRPr lang="ru-RU" sz="2400" b="0" dirty="0"/>
          </a:p>
        </p:txBody>
      </p:sp>
      <p:pic>
        <p:nvPicPr>
          <p:cNvPr id="3" name="Picture 5" descr="C:\Documents and Settings\User\Мои документы\IMG_20201120_153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157730" cy="287655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Documents and Settings\User\Мои документы\IMG_20201120_153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2122170" cy="282956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Мои документы\IMG_20201120_152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048351" cy="282956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3" y="76470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занятиях с педагогом музея дети  разыгрывают </a:t>
            </a:r>
            <a:r>
              <a:rPr lang="ru-RU" sz="1400" dirty="0"/>
              <a:t>небольшие сказочные произведения, </a:t>
            </a:r>
            <a:r>
              <a:rPr lang="ru-RU" sz="1400" dirty="0" smtClean="0"/>
              <a:t>учатся находить </a:t>
            </a:r>
            <a:r>
              <a:rPr lang="ru-RU" sz="1400" dirty="0"/>
              <a:t>интонационную канву для передачи речевых особенностей персонажей; передавать одинаковое эмоциональное состояние различных сказочных героев.</a:t>
            </a:r>
          </a:p>
        </p:txBody>
      </p:sp>
    </p:spTree>
    <p:extLst>
      <p:ext uri="{BB962C8B-B14F-4D97-AF65-F5344CB8AC3E}">
        <p14:creationId xmlns:p14="http://schemas.microsoft.com/office/powerpoint/2010/main" xmlns="" val="5652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6064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 – музей книги</a:t>
            </a:r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Книга </a:t>
            </a:r>
            <a:r>
              <a:rPr lang="ru-RU" dirty="0"/>
              <a:t>– верный, книга – первый,</a:t>
            </a:r>
            <a:br>
              <a:rPr lang="ru-RU" dirty="0"/>
            </a:br>
            <a:r>
              <a:rPr lang="ru-RU" dirty="0"/>
              <a:t>Книга – лучший друг ребят.</a:t>
            </a:r>
            <a:br>
              <a:rPr lang="ru-RU" dirty="0"/>
            </a:br>
            <a:r>
              <a:rPr lang="ru-RU" dirty="0"/>
              <a:t>«Нам никак нельзя без книжки!» - </a:t>
            </a:r>
            <a:br>
              <a:rPr lang="ru-RU" dirty="0"/>
            </a:br>
            <a:r>
              <a:rPr lang="ru-RU" dirty="0"/>
              <a:t>Все ребята говорят.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2860"/>
            <a:ext cx="4752528" cy="3552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1" y="2312860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процессе общения с книгой ребёнок не только познаёт прошлое, настоящее и будущее мира, но и учится думать, анализировать, развивается творчески, таким образом, формируется нравственная и культурная основа его личности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09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40466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188" y="1572172"/>
            <a:ext cx="2743362" cy="184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6741"/>
            <a:ext cx="3705225" cy="24631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Книга сказок со старославянским шрифтом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84" y="4339987"/>
            <a:ext cx="2664297" cy="185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741" y="3868107"/>
            <a:ext cx="3780155" cy="2513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411760" y="63820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«Дети» с карандашными иллюстрациями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31506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49" y="1094715"/>
            <a:ext cx="3150235" cy="2094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3968" y="548680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6689" y="1383397"/>
            <a:ext cx="3096346" cy="2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49" y="3588074"/>
            <a:ext cx="3995420" cy="2656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8" y="3189580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оберег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1" y="62449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Книжка - малышка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4138121"/>
            <a:ext cx="266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Книга - гигант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7203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640455" cy="24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96031" y="40466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7" y="3257332"/>
            <a:ext cx="364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Пластиковая книжка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260" y="4104184"/>
            <a:ext cx="2849880" cy="18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8916" y="4055022"/>
            <a:ext cx="2880893" cy="196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4910" y="4022003"/>
            <a:ext cx="2914543" cy="199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91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133" y="1394389"/>
            <a:ext cx="313157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1960" y="40466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pic>
        <p:nvPicPr>
          <p:cNvPr id="4" name="Рисунок 3" descr="C:\Users\2\AppData\Local\Microsoft\Windows\INetCache\Content.Word\IMG_20200721_141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052736"/>
            <a:ext cx="2448271" cy="313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2\AppData\Local\Microsoft\Windows\INetCache\Content.Word\IMG_20200721_1411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4594" y="1374462"/>
            <a:ext cx="3131580" cy="248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2\AppData\Local\Microsoft\Windows\INetCache\Content.Word\IMG_20200721_1411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528392" cy="23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2\Downloads\IMG_20200721_1411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93096"/>
            <a:ext cx="3528392" cy="2394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0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7982272" cy="51825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Музейная педагогика состоит из работы, направленной на 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-формирование целостного отношения к культурному наследию и привитию вкуса к общению с музейными ценностями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развитие способности воспринимать музейную информацию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воспитание эмоций, развитие воображения и фантазии, творческой активности детей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45365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Музейная 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Основной целью музейной педагогики является: приобщение к музеям подрастающего поколения, творческое развитие личности. Поэтому, на сегодняшний день, музейная педагогика рассматривается как инновационная педагогическая технология.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3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08911" cy="288032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Музей хранит историю вещей</a:t>
            </a:r>
            <a:br>
              <a:rPr lang="ru-RU" sz="3200" dirty="0" smtClean="0"/>
            </a:br>
            <a:r>
              <a:rPr lang="ru-RU" sz="3200" dirty="0" smtClean="0"/>
              <a:t>И тех, кого уж с нами нет, людей,</a:t>
            </a:r>
            <a:br>
              <a:rPr lang="ru-RU" sz="3200" dirty="0" smtClean="0"/>
            </a:br>
            <a:r>
              <a:rPr lang="ru-RU" sz="3200" dirty="0" smtClean="0"/>
              <a:t>Он будет возрастать повсюду славой, Пока гордимся мы историей своей.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614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188640"/>
            <a:ext cx="7622232" cy="532652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 использовании музейной педагогики мы учитывали принципы: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+наглядность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+доступность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+динамичность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+содержательность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+обязательное сочетание предметного мира музея с программой, реализуемой в ДОУ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+последовательность ознакомления детей с музейной коллекцией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+гуманизм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2204864"/>
            <a:ext cx="2304256" cy="1490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 музейной педагогики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5220072" y="908720"/>
            <a:ext cx="3923928" cy="2232248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Эстетическое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4283968" y="3140968"/>
            <a:ext cx="4680520" cy="288032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Патриотическое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395536" y="3429000"/>
            <a:ext cx="4032448" cy="2592288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Духовное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395536" y="1268760"/>
            <a:ext cx="4032448" cy="2160240"/>
          </a:xfrm>
          <a:prstGeom prst="irregularSeal2">
            <a:avLst/>
          </a:prstGeom>
          <a:solidFill>
            <a:srgbClr val="00B050"/>
          </a:solidFill>
          <a:scene3d>
            <a:camera prst="orthographicFron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Нравственное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4868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Задачи музейной педагогики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31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7838256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нашем детском саду организованы мини-музеи: «Тряпичной куклы», «Музыкальных инструментов», «Теремок сказок», «Волшебницы Книги». </a:t>
            </a:r>
            <a:r>
              <a:rPr lang="ru-RU" sz="1400" dirty="0">
                <a:solidFill>
                  <a:schemeClr val="tx1"/>
                </a:solidFill>
              </a:rPr>
              <a:t>Основной отличительной особенностью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является то, что практически все экспонаты созданы в процессе познавательной и </a:t>
            </a:r>
            <a:r>
              <a:rPr lang="ru-RU" sz="1400" dirty="0" smtClean="0">
                <a:solidFill>
                  <a:schemeClr val="tx1"/>
                </a:solidFill>
              </a:rPr>
              <a:t>творческой </a:t>
            </a:r>
            <a:r>
              <a:rPr lang="ru-RU" sz="1400" dirty="0">
                <a:solidFill>
                  <a:schemeClr val="tx1"/>
                </a:solidFill>
              </a:rPr>
              <a:t>деятельности наших воспитанников и их родителей.</a:t>
            </a:r>
          </a:p>
        </p:txBody>
      </p:sp>
      <p:pic>
        <p:nvPicPr>
          <p:cNvPr id="3" name="Рисунок 2" descr="C:\Users\1\Desktop\Мини-музей\IMG_41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086100" cy="205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:\муз музей\IMG_5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69" y="4385232"/>
            <a:ext cx="2870266" cy="203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User\Мои документы\IMG_20201117_1453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924" y="1844824"/>
            <a:ext cx="1792180" cy="2194015"/>
          </a:xfrm>
          <a:prstGeom prst="rect">
            <a:avLst/>
          </a:prstGeom>
          <a:noFill/>
          <a:ln w="76200"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179512" y="3789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Мини-музей тряпичной куклы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Мини-музей музыкальных инструментов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1" y="3973706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Мини-музей «Теремок сказок»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13570" y="116632"/>
            <a:ext cx="462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Виды мини-музеев</a:t>
            </a:r>
            <a:endParaRPr lang="ru-RU" sz="2400" b="1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37857"/>
            <a:ext cx="2880320" cy="193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228184" y="6371152"/>
            <a:ext cx="216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Мини-музей книги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42941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980728"/>
            <a:ext cx="7766248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Русская тряпичная куколка простая.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Славила Россию игрушка удалая.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Бодрая, веселая, немного озорная,                   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А по нраву русская, значит нам родная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1\Desktop\Мини-музей\IMG_41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76675" cy="258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Мини-музей\IMG_4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818384" cy="2587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75656" y="1166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Мини-музей тряпичной куклы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269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622</TotalTime>
  <Words>680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МБ ДОУ Починковский д/с №2   Музейная педагогика в ДОУ </vt:lpstr>
      <vt:lpstr>Музейная педагогика – научная дисциплина на стыке музееведения, педагогики и психологии, рассматривающая музей как образовательную систему; а также область научно-практической деятельности современного музея, ориентированная на передачу культурного (художественного) опыта через педагогический процесс в условиях музейной среды.</vt:lpstr>
      <vt:lpstr>Музейная педагогика состоит из работы, направленной на :  -формирование целостного отношения к культурному наследию и привитию вкуса к общению с музейными ценностями - развитие способности воспринимать музейную информацию - воспитание эмоций, развитие воображения и фантазии, творческой активности детей</vt:lpstr>
      <vt:lpstr>     Музейная 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       Основной целью музейной педагогики является: приобщение к музеям подрастающего поколения, творческое развитие личности. Поэтому, на сегодняшний день, музейная педагогика рассматривается как инновационная педагогическая технология.</vt:lpstr>
      <vt:lpstr>Музей хранит историю вещей И тех, кого уж с нами нет, людей, Он будет возрастать повсюду славой, Пока гордимся мы историей своей.</vt:lpstr>
      <vt:lpstr>При использовании музейной педагогики мы учитывали принципы:  +наглядность +доступность +динамичность +содержательность +обязательное сочетание предметного мира музея с программой, реализуемой в ДОУ +последовательность ознакомления детей с музейной коллекцией +гуманизм </vt:lpstr>
      <vt:lpstr>Слайд 7</vt:lpstr>
      <vt:lpstr>В нашем детском саду организованы мини-музеи: «Тряпичной куклы», «Музыкальных инструментов», «Теремок сказок», «Волшебницы Книги». Основной отличительной особенностью  является то, что практически все экспонаты созданы в процессе познавательной и творческой деятельности наших воспитанников и их родителей.</vt:lpstr>
      <vt:lpstr>Русская тряпичная куколка простая.  Славила Россию игрушка удалая.  Бодрая, веселая, немного озорная,                       А по нраву русская, значит нам родная  </vt:lpstr>
      <vt:lpstr>Экспонаты музея</vt:lpstr>
      <vt:lpstr>Слайд 11</vt:lpstr>
      <vt:lpstr>Слайд 12</vt:lpstr>
      <vt:lpstr>Слайд 13</vt:lpstr>
      <vt:lpstr>Использование мини-музеев рассматривается как особая форма работы с детьми и родителями</vt:lpstr>
      <vt:lpstr>Одна из немаловажных задач  – обеспечение психолого-педагогической поддержки семьи и повышение компетенции родителей в вопросах развития и образования детей. Совместная работа взрослых и детей способствует формированию социальных, нравственных, эстетических и интеллектуальных качеств, самостоятельности и ответственности ребенка.</vt:lpstr>
      <vt:lpstr>Работа с социальными партнёрами</vt:lpstr>
      <vt:lpstr> «Библиосумерки» – мероприятие, организованное в рамках Всероссийской акции в поддержку чтения</vt:lpstr>
      <vt:lpstr>Результативность использования музейной педагогики</vt:lpstr>
      <vt:lpstr>Дружно наш оркестр играет. Всё о музыке он знает. </vt:lpstr>
      <vt:lpstr>Слайд 20</vt:lpstr>
      <vt:lpstr>Слайд 21</vt:lpstr>
      <vt:lpstr>В мире много сказок Грустных и смешных. И прожить на свете Нам нельзя без них. </vt:lpstr>
      <vt:lpstr>Работа с детьми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педагогика в  МБ ДОУ Починковский д/с №2</dc:title>
  <dc:creator>1</dc:creator>
  <cp:lastModifiedBy>Пользователь Windows</cp:lastModifiedBy>
  <cp:revision>46</cp:revision>
  <dcterms:created xsi:type="dcterms:W3CDTF">2021-03-01T14:59:33Z</dcterms:created>
  <dcterms:modified xsi:type="dcterms:W3CDTF">2024-02-20T10:53:34Z</dcterms:modified>
</cp:coreProperties>
</file>