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9" r:id="rId3"/>
    <p:sldId id="257" r:id="rId4"/>
    <p:sldId id="258" r:id="rId5"/>
    <p:sldId id="259" r:id="rId6"/>
    <p:sldId id="260" r:id="rId7"/>
    <p:sldId id="267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3460-2F7E-4175-BFB3-C4A009421E0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FA57-8A06-4C2C-BF6C-9ED7AC5B5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703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3460-2F7E-4175-BFB3-C4A009421E0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FA57-8A06-4C2C-BF6C-9ED7AC5B5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121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3460-2F7E-4175-BFB3-C4A009421E0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FA57-8A06-4C2C-BF6C-9ED7AC5B5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851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3460-2F7E-4175-BFB3-C4A009421E0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FA57-8A06-4C2C-BF6C-9ED7AC5B5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525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3460-2F7E-4175-BFB3-C4A009421E0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FA57-8A06-4C2C-BF6C-9ED7AC5B5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92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3460-2F7E-4175-BFB3-C4A009421E0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FA57-8A06-4C2C-BF6C-9ED7AC5B5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232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3460-2F7E-4175-BFB3-C4A009421E0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FA57-8A06-4C2C-BF6C-9ED7AC5B5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14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3460-2F7E-4175-BFB3-C4A009421E0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FA57-8A06-4C2C-BF6C-9ED7AC5B5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23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3460-2F7E-4175-BFB3-C4A009421E0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FA57-8A06-4C2C-BF6C-9ED7AC5B5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02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3460-2F7E-4175-BFB3-C4A009421E0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FA57-8A06-4C2C-BF6C-9ED7AC5B5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203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3460-2F7E-4175-BFB3-C4A009421E0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FA57-8A06-4C2C-BF6C-9ED7AC5B5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821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53460-2F7E-4175-BFB3-C4A009421E0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1FA57-8A06-4C2C-BF6C-9ED7AC5B5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45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\Documents\i900163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71" y="0"/>
            <a:ext cx="9151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124744"/>
            <a:ext cx="5738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МБ ДОУ </a:t>
            </a:r>
            <a:r>
              <a:rPr lang="ru-RU" sz="3200" dirty="0" err="1" smtClean="0"/>
              <a:t>Починковский</a:t>
            </a:r>
            <a:r>
              <a:rPr lang="ru-RU" sz="3200" dirty="0" smtClean="0"/>
              <a:t> д/с №2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20486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4000" dirty="0" smtClean="0"/>
              <a:t>«Мы с мамой кулинары»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3068960"/>
            <a:ext cx="8749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Участники: </a:t>
            </a:r>
          </a:p>
          <a:p>
            <a:r>
              <a:rPr lang="ru-RU" sz="2400" dirty="0" smtClean="0"/>
              <a:t>Тюрин Вова (4,5 года) и его мама Татьяна Владимировна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3899958"/>
            <a:ext cx="7843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Руководитель:</a:t>
            </a:r>
          </a:p>
          <a:p>
            <a:r>
              <a:rPr lang="ru-RU" sz="2400" dirty="0" smtClean="0"/>
              <a:t> Масленникова Татьяна Алексеевна, воспитатель МБ ДОУ</a:t>
            </a:r>
          </a:p>
          <a:p>
            <a:r>
              <a:rPr lang="ru-RU" sz="2400" dirty="0" err="1" smtClean="0"/>
              <a:t>Починковский</a:t>
            </a:r>
            <a:r>
              <a:rPr lang="ru-RU" sz="2400" dirty="0" smtClean="0"/>
              <a:t> д/с №2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7233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\Documents\i900163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71" y="0"/>
            <a:ext cx="9151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5" y="1772816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Вовкины котлетки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xmlns="" val="41183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\Documents\i900163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71" y="0"/>
            <a:ext cx="9151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7\Desktop\Вова конкурс кулинары\IMG_20171126_1441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312368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5536" y="1556792"/>
            <a:ext cx="7467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Всем известно </a:t>
            </a:r>
          </a:p>
          <a:p>
            <a:r>
              <a:rPr lang="ru-RU" sz="4000" dirty="0" smtClean="0"/>
              <a:t>в нашем мире:</a:t>
            </a:r>
          </a:p>
          <a:p>
            <a:r>
              <a:rPr lang="ru-RU" sz="4000" dirty="0" smtClean="0"/>
              <a:t>Главный повар – </a:t>
            </a:r>
          </a:p>
          <a:p>
            <a:r>
              <a:rPr lang="ru-RU" sz="4000" dirty="0" smtClean="0"/>
              <a:t>я в квартире.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1386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\Documents\i900163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71" y="0"/>
            <a:ext cx="9151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700808"/>
            <a:ext cx="4667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Ну, а мамочка моя – </a:t>
            </a:r>
          </a:p>
          <a:p>
            <a:r>
              <a:rPr lang="ru-RU" sz="3600" dirty="0" smtClean="0"/>
              <a:t>Моя правая рука!</a:t>
            </a:r>
            <a:endParaRPr lang="ru-RU" sz="3600" dirty="0"/>
          </a:p>
        </p:txBody>
      </p:sp>
      <p:pic>
        <p:nvPicPr>
          <p:cNvPr id="4" name="Рисунок 3" descr="C:\Users\7\Desktop\Вова конкурс кулинары\Фото05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07693" y="1336504"/>
            <a:ext cx="5121099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063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\Documents\i900163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71" y="0"/>
            <a:ext cx="9151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7\Desktop\Вова конкурс кулинары\IMG_20171126_1443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89665"/>
            <a:ext cx="268478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7\Desktop\Вова конкурс кулинары\Фото059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29471" y="2248218"/>
            <a:ext cx="3581401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71600" y="404670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Вот и ужин на носу, главный повар на посту.</a:t>
            </a:r>
          </a:p>
          <a:p>
            <a:r>
              <a:rPr lang="ru-RU" sz="2800" dirty="0" smtClean="0"/>
              <a:t>Под руками чашки, ложки, сковородки, поварёшки.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1765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\Documents\i900163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71" y="0"/>
            <a:ext cx="9151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7\Desktop\Вова конкурс кулинары\IMG_20171126_1442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14455"/>
            <a:ext cx="3106281" cy="423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7\Desktop\Вова конкурс кулинары\IMG_20171126_1443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937" y="2492896"/>
            <a:ext cx="2448272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27584" y="1052736"/>
            <a:ext cx="6451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Так, посмотрим, что у нас</a:t>
            </a:r>
          </a:p>
          <a:p>
            <a:r>
              <a:rPr lang="ru-RU" sz="4000" dirty="0" smtClean="0"/>
              <a:t>Закупили про запас.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7641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\Documents\i900163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71" y="0"/>
            <a:ext cx="9151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7\Desktop\Вова конкурс кулинары\IMG_20171126_1445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528392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72000" y="1268760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Для мужчины </a:t>
            </a:r>
          </a:p>
          <a:p>
            <a:r>
              <a:rPr lang="ru-RU" sz="4800" dirty="0" smtClean="0"/>
              <a:t>нет вкусней</a:t>
            </a:r>
          </a:p>
          <a:p>
            <a:r>
              <a:rPr lang="ru-RU" sz="4800" dirty="0" smtClean="0"/>
              <a:t>Куска мяса </a:t>
            </a:r>
          </a:p>
          <a:p>
            <a:r>
              <a:rPr lang="ru-RU" sz="4800" dirty="0" smtClean="0"/>
              <a:t>пожирней!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2160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\Documents\i900163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71" y="0"/>
            <a:ext cx="9151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7\Desktop\Вова конкурс кулинары\Фото056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2080" y="676255"/>
            <a:ext cx="3340735" cy="250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7\Desktop\Вова конкурс кулинары\Фото057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4593" y="3687975"/>
            <a:ext cx="3155309" cy="23493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347864" y="260647"/>
            <a:ext cx="6222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Провернули, прокрутили,</a:t>
            </a:r>
          </a:p>
          <a:p>
            <a:r>
              <a:rPr lang="ru-RU" sz="3600" dirty="0" smtClean="0"/>
              <a:t>Поперчили, посолили.</a:t>
            </a:r>
          </a:p>
          <a:p>
            <a:r>
              <a:rPr lang="ru-RU" sz="3600" dirty="0" smtClean="0"/>
              <a:t>Помешали, и ура!</a:t>
            </a:r>
          </a:p>
          <a:p>
            <a:r>
              <a:rPr lang="ru-RU" sz="3600" dirty="0" smtClean="0"/>
              <a:t>Котлет целая гора!</a:t>
            </a:r>
            <a:endParaRPr lang="ru-RU" sz="3600" dirty="0"/>
          </a:p>
        </p:txBody>
      </p:sp>
      <p:pic>
        <p:nvPicPr>
          <p:cNvPr id="7" name="Рисунок 6" descr="C:\Users\7\Desktop\Вова конкурс кулинары\Фото058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56411" y="2968434"/>
            <a:ext cx="3139187" cy="234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7\Desktop\Вова конкурс кулинары\Фото058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55852" y="3701334"/>
            <a:ext cx="3129234" cy="2296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016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\Documents\i900163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71" y="0"/>
            <a:ext cx="9151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7\Desktop\Вова конкурс кулинары\Фото06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0509" y="987104"/>
            <a:ext cx="2875929" cy="2191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7\Desktop\Вова конкурс кулинары\Фото059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0651" y="1021997"/>
            <a:ext cx="2853690" cy="214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7\Desktop\Вова конкурс кулинары\Фото06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3581400" cy="2689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9552" y="3717032"/>
            <a:ext cx="513525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Зарумянили до корки,</a:t>
            </a:r>
          </a:p>
          <a:p>
            <a:r>
              <a:rPr lang="ru-RU" sz="3200" dirty="0" smtClean="0"/>
              <a:t>Уложили большой горкой.</a:t>
            </a:r>
          </a:p>
          <a:p>
            <a:r>
              <a:rPr lang="ru-RU" sz="3200" dirty="0" smtClean="0"/>
              <a:t>Ай, да мама у меня.</a:t>
            </a:r>
          </a:p>
          <a:p>
            <a:r>
              <a:rPr lang="ru-RU" sz="3200" dirty="0" smtClean="0"/>
              <a:t>Когда главный повар – я!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16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143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</dc:creator>
  <cp:lastModifiedBy>Пользователь Windows</cp:lastModifiedBy>
  <cp:revision>10</cp:revision>
  <dcterms:created xsi:type="dcterms:W3CDTF">2017-11-29T10:46:46Z</dcterms:created>
  <dcterms:modified xsi:type="dcterms:W3CDTF">2024-02-20T11:51:23Z</dcterms:modified>
</cp:coreProperties>
</file>