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5" r:id="rId4"/>
    <p:sldId id="276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86CB61-149E-4ECC-B47B-FF59224C332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1" y="2708476"/>
            <a:ext cx="6355040" cy="15126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Средства развития речи у детей раннего возраста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 МБДОУ </a:t>
            </a:r>
            <a:r>
              <a:rPr lang="ru-RU" b="1" dirty="0" err="1" smtClean="0">
                <a:solidFill>
                  <a:schemeClr val="tx1"/>
                </a:solidFill>
              </a:rPr>
              <a:t>Починковский</a:t>
            </a:r>
            <a:r>
              <a:rPr lang="ru-RU" b="1" dirty="0" smtClean="0">
                <a:solidFill>
                  <a:schemeClr val="tx1"/>
                </a:solidFill>
              </a:rPr>
              <a:t> д/с №2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Масленникова Татьяна Алексеевна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4.Логоритмические игры с самомассажем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76064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6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5.Игры-подражания с речевым сопровождением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1\AppData\Local\Microsoft\Windows\Temporary Internet Files\Content.Word\IMG_26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4809"/>
            <a:ext cx="212788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AppData\Local\Microsoft\Windows\Temporary Internet Files\Content.Word\IMG_2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14809"/>
            <a:ext cx="2135419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986529" cy="199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26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2986529" cy="194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4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801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6.Пальчиковые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12368" cy="22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067050" cy="22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3843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7.Игры с различными предметами и материалами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4870"/>
            <a:ext cx="396044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81028"/>
            <a:ext cx="3987107" cy="2700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8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8.Предметно-развивающая среда группы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672408" cy="258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888432" cy="2587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DCIM\100CANON\IMG_26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01496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315749" cy="305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5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615432" cy="250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DCIM\100CANON\IMG_26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86310"/>
            <a:ext cx="43275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82917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52" y="3933056"/>
            <a:ext cx="317055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2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432048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DCIM\100CANON\IMG_2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242723" cy="296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5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4417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DCIM\100CANON\IMG_26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443982" cy="238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4427220" cy="295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5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705678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5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4464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«Родное слово является основой всякого умственного развития и сокровищницей всех знаний. Поэтому так важно заботиться о своевременном развитии речи детей, уделять внимание её чистоте и правильности»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К.Д.Ушинский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506563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Любите своих воспитанников и тогда они вырастут добрыми и умными!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504"/>
            <a:ext cx="7848872" cy="61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img_user_file_56be09bf8c8b8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Виды занятий: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Наблюдение реальных объектов и предметов ближайшего окружения (живых и неживых объектов);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Инсценирование</a:t>
            </a:r>
            <a:r>
              <a:rPr lang="ru-RU" b="1" dirty="0" smtClean="0">
                <a:solidFill>
                  <a:schemeClr val="tx1"/>
                </a:solidFill>
              </a:rPr>
              <a:t> с помощью игрушек реальных и сказочных ситуаций;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Рассматривание изображений знакомых предметов на картинках (узнавание, называние, рассказывание изображённого сюжета);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Чтение художественной литературы и сказок.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Особенности планирования занятий (речевые задачи)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Расширение словаря понимаемой и активной речи;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Воспитание звуковой культуры речи;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Совершенствование грамматического строя речи;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Развитие связной речи (монолог, диалог) в процессе общения с детьми и взрослыми по разным поводам, в частности, с целью познания окружающего мира.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1.Дыхательные упражнения и артикуляционная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:\DCIM\100CANON\IMG_26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4864"/>
            <a:ext cx="4032448" cy="264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26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0638"/>
            <a:ext cx="385572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8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2.Игры по развитию общей моторики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1\AppData\Local\Microsoft\Windows\Temporary Internet Files\Content.Word\IMG_26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88032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26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06484"/>
            <a:ext cx="4248472" cy="285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6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3.Подвижные игры с речевым сопровождением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5"/>
            <a:ext cx="342556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4131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9552"/>
            <a:ext cx="2981325" cy="2316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3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191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Средства развития речи у детей раннего возраста</vt:lpstr>
      <vt:lpstr>«Родное слово является основой всякого умственного развития и сокровищницей всех знаний. Поэтому так важно заботиться о своевременном развитии речи детей, уделять внимание её чистоте и правильности»  К.Д.Ушинский</vt:lpstr>
      <vt:lpstr>Презентация PowerPoint</vt:lpstr>
      <vt:lpstr>Презентация PowerPoint</vt:lpstr>
      <vt:lpstr>Виды занятий:</vt:lpstr>
      <vt:lpstr>Особенности планирования занятий (речевые задачи)</vt:lpstr>
      <vt:lpstr>1.Дыхательные упражнения и артикуляционная гимнастика</vt:lpstr>
      <vt:lpstr>2.Игры по развитию общей моторики</vt:lpstr>
      <vt:lpstr>3.Подвижные игры с речевым сопровождением</vt:lpstr>
      <vt:lpstr>4.Логоритмические игры с самомассажем</vt:lpstr>
      <vt:lpstr>5.Игры-подражания с речевым сопровождением</vt:lpstr>
      <vt:lpstr>6.Пальчиковые игры</vt:lpstr>
      <vt:lpstr>7.Игры с различными предметами и материалами</vt:lpstr>
      <vt:lpstr>8.Предметно-развивающая среда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Любите своих воспитанников и тогда они вырастут добрыми и умными!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развития речи у детей раннего возраста</dc:title>
  <dc:creator>1</dc:creator>
  <cp:lastModifiedBy>1</cp:lastModifiedBy>
  <cp:revision>13</cp:revision>
  <dcterms:created xsi:type="dcterms:W3CDTF">2016-05-17T16:50:32Z</dcterms:created>
  <dcterms:modified xsi:type="dcterms:W3CDTF">2021-03-08T15:01:22Z</dcterms:modified>
</cp:coreProperties>
</file>