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9" r:id="rId5"/>
    <p:sldId id="258" r:id="rId6"/>
    <p:sldId id="261" r:id="rId7"/>
    <p:sldId id="263" r:id="rId8"/>
    <p:sldId id="278" r:id="rId9"/>
    <p:sldId id="277" r:id="rId10"/>
    <p:sldId id="259" r:id="rId11"/>
    <p:sldId id="272" r:id="rId12"/>
    <p:sldId id="264" r:id="rId13"/>
    <p:sldId id="273" r:id="rId14"/>
    <p:sldId id="266" r:id="rId15"/>
    <p:sldId id="267" r:id="rId16"/>
    <p:sldId id="276" r:id="rId17"/>
    <p:sldId id="279" r:id="rId18"/>
    <p:sldId id="265" r:id="rId19"/>
    <p:sldId id="274" r:id="rId20"/>
    <p:sldId id="275" r:id="rId21"/>
    <p:sldId id="287" r:id="rId22"/>
    <p:sldId id="268" r:id="rId23"/>
    <p:sldId id="280" r:id="rId24"/>
    <p:sldId id="281" r:id="rId25"/>
    <p:sldId id="282" r:id="rId26"/>
    <p:sldId id="283" r:id="rId27"/>
    <p:sldId id="284" r:id="rId28"/>
    <p:sldId id="286" r:id="rId29"/>
    <p:sldId id="289" r:id="rId30"/>
    <p:sldId id="27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861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3426702296945566E-2"/>
          <c:y val="5.3279489911870703E-2"/>
          <c:w val="0.79997180907942245"/>
          <c:h val="0.84317326500459844"/>
        </c:manualLayout>
      </c:layout>
      <c:barChart>
        <c:barDir val="col"/>
        <c:grouping val="clustered"/>
        <c:dLbls/>
        <c:axId val="54676864"/>
        <c:axId val="54690944"/>
      </c:barChart>
      <c:catAx>
        <c:axId val="54676864"/>
        <c:scaling>
          <c:orientation val="minMax"/>
        </c:scaling>
        <c:axPos val="b"/>
        <c:tickLblPos val="nextTo"/>
        <c:crossAx val="54690944"/>
        <c:crosses val="autoZero"/>
        <c:auto val="1"/>
        <c:lblAlgn val="ctr"/>
        <c:lblOffset val="100"/>
      </c:catAx>
      <c:valAx>
        <c:axId val="54690944"/>
        <c:scaling>
          <c:orientation val="minMax"/>
        </c:scaling>
        <c:axPos val="l"/>
        <c:numFmt formatCode="General" sourceLinked="1"/>
        <c:tickLblPos val="nextTo"/>
        <c:crossAx val="54676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5188024" y="4509120"/>
            <a:ext cx="3955976" cy="201622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Подготовила: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воспитатель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Починковского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/сада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№2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Масленникова Татьяна Алексеевна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.</a:t>
            </a:r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475656" y="3140968"/>
            <a:ext cx="6803033" cy="1500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«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Пластилиновая живопись»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BatangChe" pitchFamily="49" charset="-127"/>
              </a:rPr>
              <a:t/>
            </a:r>
            <a:b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BatangChe" pitchFamily="49" charset="-127"/>
              </a:rPr>
            </a:br>
            <a:endParaRPr lang="ru-RU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4048" y="2276872"/>
            <a:ext cx="4320480" cy="3384376"/>
          </a:xfrm>
        </p:spPr>
        <p:txBody>
          <a:bodyPr/>
          <a:lstStyle/>
          <a:p>
            <a:pPr algn="l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Обратная  пластилинография (витражная) -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изображение лепной картины с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 обратной стороны горизонтальной поверхности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(с обозначением контура).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30888" y="1549837"/>
            <a:ext cx="228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dirty="0"/>
          </a:p>
        </p:txBody>
      </p:sp>
      <p:pic>
        <p:nvPicPr>
          <p:cNvPr id="6146" name="Picture 2" descr="D:\Юля-2\Все о пластилине\Пластилиновые поделки\6(150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204864"/>
            <a:ext cx="4650271" cy="3869829"/>
          </a:xfrm>
          <a:prstGeom prst="flowChartAlternateProcess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Юля-2\Все о пластилине\Пластилиновые поделки\detsad-8054-14336615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132856"/>
            <a:ext cx="3024336" cy="442406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9219" name="Picture 3" descr="D:\Юля-2\Все о пластилине\Пластилиновые поделки\1370708364_sdc11377_640x8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2132856"/>
            <a:ext cx="3168352" cy="441649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59432"/>
            <a:ext cx="8229600" cy="7200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395536" y="1844824"/>
            <a:ext cx="8229600" cy="100811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Контурная пластилинография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изображение объекта по контуру, с    использованием «жгутиков».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6" name="Picture 4" descr="D:\Юля-2\Все о пластилине\Пластилиновые поделки\blog30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88224" y="2852936"/>
            <a:ext cx="2352675" cy="32861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28" name="Picture 4" descr="D:\Юля-2\image-12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4437112"/>
            <a:ext cx="3651308" cy="218216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30" name="Picture 6" descr="D:\Юля-2\image-3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708920"/>
            <a:ext cx="3454619" cy="24697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Юля-2\Все о пластилине\Пластилиновые поделки\dsc_107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988840"/>
            <a:ext cx="2532799" cy="333749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4" name="Picture 2" descr="D:\Юля-2\Все о пластилине\Пластилиновые поделки\595_eb76c0c98ac56d62c03f34530cd1ee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4365104"/>
            <a:ext cx="2976331" cy="22322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5" name="Рисунок 4" descr="http://ped-kopilka.ru/upload/blogs/13576_c35c3d341da2e047f329941d04f6ab67.jpg.jpg"/>
          <p:cNvPicPr/>
          <p:nvPr/>
        </p:nvPicPr>
        <p:blipFill>
          <a:blip r:embed="rId4" cstate="screen"/>
          <a:srcRect t="-1334"/>
          <a:stretch>
            <a:fillRect/>
          </a:stretch>
        </p:blipFill>
        <p:spPr bwMode="auto">
          <a:xfrm>
            <a:off x="5508104" y="2420888"/>
            <a:ext cx="3424485" cy="288032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74" name="Picture 2" descr="D:\Юля-2\image-6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1556792"/>
            <a:ext cx="2430785" cy="265478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844824"/>
            <a:ext cx="907300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Модульная пластилинография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изображение лепной картины на горизонтальной поверхности с использованием валиков, шариков, косичек, многослойных дисков.</a:t>
            </a:r>
            <a:endParaRPr kumimoji="0" lang="ru-RU" sz="2200" b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Рисунок 10" descr="C:\Users\Лена\Desktop\podelki_iz_testa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28192">
            <a:off x="5230278" y="3284984"/>
            <a:ext cx="3358965" cy="324402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122" name="Picture 2" descr="D:\Юля-2\Все о пластилине\Пластилиновые поделки\6563_54a71df096b1be718120c2cf75490c1b.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194835">
            <a:off x="1498352" y="3212976"/>
            <a:ext cx="2864643" cy="34563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988840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Мозаичная пластилинография (пластилиновая мозаика)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изображение лепной картины на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горизонтальной поверхности с помощью шариков из пластилина.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" name="Picture 4" descr="D:\Юля-2\Все о пластилине\Пластилиновые поделки\vOanlvSilo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3284984"/>
            <a:ext cx="4680520" cy="33248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4" name="Рисунок 3" descr="http://ped-kopilka.ru/upload/blogs/4a45673a45acf08fcd89c7c92f1680b3.jpg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573016"/>
            <a:ext cx="3744416" cy="2455669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Юля-2\Все о пластилине\Пластилиновые поделки\detsad-470387-14562218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988840"/>
            <a:ext cx="3823773" cy="43924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29" name="Picture 5" descr="D:\Юля-2\Все о пластилине\Пластилиновые поделки\DSC047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2060848"/>
            <a:ext cx="3318470" cy="436262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132856"/>
            <a:ext cx="82089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Фактурная пластилинография -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изображение больших участков картины на горизонтальной поверхности и придание им фактуры. </a:t>
            </a:r>
            <a:endParaRPr lang="ru-RU" sz="26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C:\Users\Taechka\Desktop\фото 2\DSCN161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100581">
            <a:off x="839259" y="3784621"/>
            <a:ext cx="3096344" cy="23762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4" name="Объект 3" descr="лепим из пластилина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61046">
            <a:off x="4893425" y="3628060"/>
            <a:ext cx="3460085" cy="2910179"/>
          </a:xfrm>
          <a:prstGeom prst="rect">
            <a:avLst/>
          </a:prstGeom>
          <a:noFill/>
          <a:ln w="88900" cmpd="tri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 rot="10800000" flipV="1">
            <a:off x="539552" y="2636912"/>
            <a:ext cx="81003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Многослойная пластилинография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30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миллефиори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объемное изображение лепной картины  на  горизонтальной поверхности, с последовательным нанесением слоев.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857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551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25" descr="al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31462" y="2060848"/>
            <a:ext cx="2961018" cy="2563270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</p:pic>
      <p:pic>
        <p:nvPicPr>
          <p:cNvPr id="4" name="Рисунок 227" descr="al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5" y="4089201"/>
            <a:ext cx="2821554" cy="2583949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</p:pic>
      <p:pic>
        <p:nvPicPr>
          <p:cNvPr id="5" name="Рисунок 212" descr="al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988840"/>
            <a:ext cx="2736304" cy="2520280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                                                  </a:t>
            </a:r>
            <a:endParaRPr lang="ru-RU" sz="28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604448" cy="151216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Пластилинография –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создание на основе пластилина лепных  картин с изображением выпуклых,   полуобъемных объектов на   горизонтальной поверхности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dirty="0" smtClean="0"/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</a:t>
            </a:r>
          </a:p>
        </p:txBody>
      </p:sp>
      <p:pic>
        <p:nvPicPr>
          <p:cNvPr id="2" name="Picture 2" descr="D:\Юля-2\Все о пластилине\Пластилиновые поделки\detsad-115314-14154228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645024"/>
            <a:ext cx="3544655" cy="265531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" name="Picture 3" descr="D:\Юля-2\Все о пластилине\Пластилиновые поделки\detsad-61881-14180538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3501008"/>
            <a:ext cx="3524730" cy="321297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aam.ru/upload/blogs/c84b672aa24552d11d8f50bea52c02ba.jpg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564904"/>
            <a:ext cx="3600400" cy="3312368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" name="Рисунок 3" descr="http://www.maam.ru/upload/blogs/detsad-137071-142330578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988840"/>
            <a:ext cx="4097318" cy="4641761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88840"/>
            <a:ext cx="8748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Этапы осваивания различных видов пластилинографии:</a:t>
            </a:r>
          </a:p>
          <a:p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Вторая младшая группа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– прямая пластилинография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Средняя группа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– мозаичная пластилинография, контурная пластилинография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Старшая группа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фактурная пластилинография, модульная пластилинография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Подготовительная группа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 многослойная пластилинография (миллефиори)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8800"/>
            <a:ext cx="756084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4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Таким образом,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организация работы по созданию продуктов детского творчества в технике пластилинография позволяет решать не только практические, но и воспитательно-образовательные задачи, способствует всестороннему развитию личности ребенка. В игровой форме дети учатся выделять в своих художественных работах главный замысел и оттенять второстепенные детали. Дошкольники получают знания, умения и навыки, знакомятся с миром предметов в процессе частичного использования бросового материала. При этом расширяются возможности изобразительной деятельности детей, раскрываются методы обучения основным правилам, приемам и средствам композиции.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91683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Мы волшебным пластилином можем создавать картины.</a:t>
            </a:r>
          </a:p>
          <a:p>
            <a:pPr algn="ctr"/>
            <a:endParaRPr lang="ru-RU" sz="2800" b="1" u="sng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D:\Юля-2\Пластилиновые работы моих детей\Снежинка-3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356992"/>
            <a:ext cx="3047003" cy="306896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5" name="Picture 2" descr="D:\Юля-2\Пластилиновые работы моих детей\Самолёт Вики Брус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3284984"/>
            <a:ext cx="4038710" cy="30963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Юля-2\Пластилиновые работы моих детей\Цветок для мамы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2060848"/>
            <a:ext cx="3168352" cy="41764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5" name="Picture 4" descr="D:\Юля-2\Пластилиновые работы моих детей\Ракета-2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971600" y="1988840"/>
            <a:ext cx="3456386" cy="460851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Юля-2\Пластилиновые работы моих детей\Матрешка-3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916832"/>
            <a:ext cx="3384376" cy="451250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6147" name="Picture 3" descr="D:\Юля-2\Пластилиновые работы моих детей\Ландыши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2132856"/>
            <a:ext cx="3240360" cy="408045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Юля-2\Пластилиновые работы моих детей\IMG_20151201_1723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2636912"/>
            <a:ext cx="4392488" cy="316835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" name="Picture 4" descr="D:\Юля-2\Пластилиновые работы моих детей\Вишенки Яся прямая.jpg"/>
          <p:cNvPicPr>
            <a:picLocks noChangeAspect="1" noChangeArrowheads="1"/>
          </p:cNvPicPr>
          <p:nvPr/>
        </p:nvPicPr>
        <p:blipFill rotWithShape="1">
          <a:blip r:embed="rId3" cstate="screen"/>
          <a:srcRect b="7143"/>
          <a:stretch/>
        </p:blipFill>
        <p:spPr bwMode="auto">
          <a:xfrm>
            <a:off x="611560" y="2147085"/>
            <a:ext cx="3122655" cy="396044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Юля-2\Пластилиновые работы моих детей\Гриб мухомор-1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2060848"/>
            <a:ext cx="3816424" cy="412536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Юля-2\Пластилиновые работы моих детей\Фотографии 10.10.2016 коллективная Осень в лесу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988840"/>
            <a:ext cx="6322302" cy="464875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-180528" y="44371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Юля-2\Пластилиновые работы моих детей\Чебурашка Соня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916832"/>
            <a:ext cx="3024336" cy="38965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" name="Picture 3" descr="D:\Юля-2\Пластилиновые работы моих детей\Фотографии 10.10.2016 пластилин 004.jpg"/>
          <p:cNvPicPr>
            <a:picLocks noChangeAspect="1" noChangeArrowheads="1"/>
          </p:cNvPicPr>
          <p:nvPr/>
        </p:nvPicPr>
        <p:blipFill rotWithShape="1">
          <a:blip r:embed="rId3" cstate="screen"/>
          <a:srcRect b="8090"/>
          <a:stretch/>
        </p:blipFill>
        <p:spPr bwMode="auto">
          <a:xfrm>
            <a:off x="5148064" y="1916832"/>
            <a:ext cx="3072096" cy="38965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  <a:latin typeface="Comic Sans MS" pitchFamily="66" charset="0"/>
              </a:rPr>
              <a:t>Задачи:</a:t>
            </a:r>
            <a:endParaRPr lang="ru-RU" sz="4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04648" y="2332037"/>
          <a:ext cx="55653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988840"/>
            <a:ext cx="84249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формирование навыков работы с пластилином, пробуждение интереса к лепке;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освоение новых приемов (скатывания, надавливания, размазывания) и создание с их помощью сюжетных картин;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обучение умению ориентироваться на листе бумаги;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развитие мелкой моторики;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ознакомление с окружающим миром;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развитие творческих способностей.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69337">
            <a:off x="449767" y="465045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631411">
            <a:off x="-269222" y="2175680"/>
            <a:ext cx="7772400" cy="1500187"/>
          </a:xfrm>
        </p:spPr>
        <p:txBody>
          <a:bodyPr/>
          <a:lstStyle/>
          <a:p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СПАСИБО</a:t>
            </a:r>
            <a:endParaRPr lang="ru-RU" sz="72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79512" y="1700808"/>
            <a:ext cx="8424936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екомендации:</a:t>
            </a:r>
            <a:endParaRPr lang="ru-RU" sz="34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Твердый пластилин можно разогреть.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Использовать в работе плотный картон.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Поверхность картона можно покрыть скотчем.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Можно покрыть готовую работу лаком для волос.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Использовать физкультминутки.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 работе можно использовать спокойную, лирическую музыку.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7884368" cy="122413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Материалы для создания пластилиновой картины</a:t>
            </a: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3500" b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7308304" cy="5445224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Картонная основа с контурным рисунком</a:t>
            </a:r>
          </a:p>
          <a:p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сюжетных картинок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пластилина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стеков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Доска</a:t>
            </a:r>
          </a:p>
          <a:p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Салфетка для рук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Бросовый и природный материалы</a:t>
            </a:r>
            <a:r>
              <a:rPr lang="ru-RU" sz="3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27" name="Picture 3" descr="D:\Юля-2\Все о пластилине\Пластилиновые поделки\487302_f381a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287735">
            <a:off x="4995755" y="3044306"/>
            <a:ext cx="3376675" cy="215429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64704"/>
          </a:xfrm>
        </p:spPr>
        <p:txBody>
          <a:bodyPr/>
          <a:lstStyle/>
          <a:p>
            <a: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  <a:t>Основные приемы лепки, </a:t>
            </a:r>
            <a:b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  <a:t>используемые в пластилинографии</a:t>
            </a:r>
            <a:endParaRPr lang="ru-RU" sz="3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284984"/>
            <a:ext cx="8208912" cy="3041179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Разминание                           Вдавливание          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Отщипывание                       Надавливание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Сплющивание                       Процарапывание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 Раскатывание                        Размазывание(мазок)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Скатывание                           Соединение деталей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Вытягивание                         Налеп</a:t>
            </a:r>
          </a:p>
          <a:p>
            <a:pPr algn="just">
              <a:buNone/>
            </a:pPr>
            <a:endParaRPr lang="ru-RU" sz="30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532440" cy="410445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Виды пластилинографии:</a:t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Прямая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Обратная пластилинография (витражная)      Контурная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Многослойная пластилинография Модульная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Мозаичная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Фактурная пластилинография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 rot="10800000" flipV="1">
            <a:off x="323528" y="4557321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000" b="0" u="none" strike="noStrike" cap="none" normalizeH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9249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714375" algn="l"/>
              </a:tabLs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Прямая пластилинография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изображение лепной </a:t>
            </a:r>
          </a:p>
          <a:p>
            <a:pPr lvl="0">
              <a:tabLst>
                <a:tab pos="714375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картины на горизонтальной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lvl="0" eaLnBrk="0" hangingPunct="0">
              <a:tabLst>
                <a:tab pos="714375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поверхности.</a:t>
            </a:r>
            <a:endParaRPr lang="ru-RU" sz="2800" dirty="0"/>
          </a:p>
        </p:txBody>
      </p:sp>
      <p:pic>
        <p:nvPicPr>
          <p:cNvPr id="3" name="Picture 2" descr="D:\Юля-2\Все о пластилине\Пластилиновые поделки\2254_43ceb250c020f718bcef2e1c4f602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2420888"/>
            <a:ext cx="3960440" cy="303258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Юля-2\Все о пластилине\Пластилиновые поделки\9291206_338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204864"/>
            <a:ext cx="5331634" cy="367520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7171" name="Picture 3" descr="D:\Юля-2\Все о пластилине\Пластилиновые поделки\5xN46gOul4o.jpg"/>
          <p:cNvPicPr>
            <a:picLocks noChangeAspect="1" noChangeArrowheads="1"/>
          </p:cNvPicPr>
          <p:nvPr/>
        </p:nvPicPr>
        <p:blipFill rotWithShape="1">
          <a:blip r:embed="rId3" cstate="screen"/>
          <a:srcRect b="7508"/>
          <a:stretch/>
        </p:blipFill>
        <p:spPr bwMode="auto">
          <a:xfrm>
            <a:off x="5868144" y="2132856"/>
            <a:ext cx="3062430" cy="37472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2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1383</TotalTime>
  <Words>392</Words>
  <Application>Microsoft Office PowerPoint</Application>
  <PresentationFormat>Экран (4:3)</PresentationFormat>
  <Paragraphs>71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Шаблон 2</vt:lpstr>
      <vt:lpstr>Подготовила: воспитатель  Починковского  д/сада №2 Масленникова Татьяна Алексеевна.</vt:lpstr>
      <vt:lpstr>                                                  </vt:lpstr>
      <vt:lpstr>Задачи:</vt:lpstr>
      <vt:lpstr>Слайд 4</vt:lpstr>
      <vt:lpstr> Материалы для создания пластилиновой картины:</vt:lpstr>
      <vt:lpstr>Основные приемы лепки,  используемые в пластилинографии</vt:lpstr>
      <vt:lpstr>   Виды пластилинографии: Прямая пластилинография    Обратная пластилинография (витражная)      Контурная пластилинография  Многослойная пластилинография Модульная пластилинография  Мозаичная пластилинография  Фактурная пластилинография     </vt:lpstr>
      <vt:lpstr>Слайд 8</vt:lpstr>
      <vt:lpstr>Слайд 9</vt:lpstr>
      <vt:lpstr>Обратная  пластилинография (витражная) - изображение лепной картины с   обратной стороны горизонтальной поверхности  (с обозначением контура).  </vt:lpstr>
      <vt:lpstr>Слайд 11</vt:lpstr>
      <vt:lpstr>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пластилином.</dc:title>
  <dc:creator>ЛЮБАША</dc:creator>
  <cp:lastModifiedBy>Пользователь Windows</cp:lastModifiedBy>
  <cp:revision>155</cp:revision>
  <dcterms:created xsi:type="dcterms:W3CDTF">2014-02-22T19:28:09Z</dcterms:created>
  <dcterms:modified xsi:type="dcterms:W3CDTF">2024-02-20T11:58:47Z</dcterms:modified>
</cp:coreProperties>
</file>