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63" r:id="rId5"/>
    <p:sldId id="264" r:id="rId6"/>
    <p:sldId id="265" r:id="rId7"/>
    <p:sldId id="257" r:id="rId8"/>
    <p:sldId id="258" r:id="rId9"/>
    <p:sldId id="259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C78F-A6EA-46E5-A683-83265242DF3B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F097-7640-4B4B-ABFD-F96ECBE07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5418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C78F-A6EA-46E5-A683-83265242DF3B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F097-7640-4B4B-ABFD-F96ECBE07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57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C78F-A6EA-46E5-A683-83265242DF3B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F097-7640-4B4B-ABFD-F96ECBE07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2817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C78F-A6EA-46E5-A683-83265242DF3B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F097-7640-4B4B-ABFD-F96ECBE07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7816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C78F-A6EA-46E5-A683-83265242DF3B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F097-7640-4B4B-ABFD-F96ECBE07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7017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C78F-A6EA-46E5-A683-83265242DF3B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F097-7640-4B4B-ABFD-F96ECBE07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429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C78F-A6EA-46E5-A683-83265242DF3B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F097-7640-4B4B-ABFD-F96ECBE07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533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C78F-A6EA-46E5-A683-83265242DF3B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F097-7640-4B4B-ABFD-F96ECBE07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42193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C78F-A6EA-46E5-A683-83265242DF3B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F097-7640-4B4B-ABFD-F96ECBE07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4655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C78F-A6EA-46E5-A683-83265242DF3B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F097-7640-4B4B-ABFD-F96ECBE07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7931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6C78F-A6EA-46E5-A683-83265242DF3B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1F097-7640-4B4B-ABFD-F96ECBE07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634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6C78F-A6EA-46E5-A683-83265242DF3B}" type="datetimeFigureOut">
              <a:rPr lang="ru-RU" smtClean="0"/>
              <a:t>08.03.2021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31F097-7640-4B4B-ABFD-F96ECBE076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69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Шаблон &quot;Радуга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04515" cy="6903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123728" y="1268759"/>
            <a:ext cx="508860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7200" b="1" i="1" dirty="0" smtClean="0"/>
              <a:t>Создание мини-музея в ДОУ</a:t>
            </a:r>
            <a:endParaRPr lang="ru-RU" sz="7200" b="1" i="1" dirty="0"/>
          </a:p>
        </p:txBody>
      </p:sp>
      <p:sp>
        <p:nvSpPr>
          <p:cNvPr id="2" name="TextBox 1"/>
          <p:cNvSpPr txBox="1"/>
          <p:nvPr/>
        </p:nvSpPr>
        <p:spPr>
          <a:xfrm>
            <a:off x="3131841" y="692696"/>
            <a:ext cx="42484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 ДОУ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Починковский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д/с №2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64088" y="5229200"/>
            <a:ext cx="26959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 воспитатель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Масленникова Т.А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3895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691680" y="476672"/>
            <a:ext cx="691276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«музей», происходит от греческого и латинского слова – храм муз, место, посвященное наукам и искусствам. 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Музей - учреждение, которое занимается собиранием, изучением, хранением и показом предметов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 документов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характеризующих развитие природы и человеческого общества.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Мини-музеи в детском саду актуальны и эффективны. </a:t>
            </a:r>
          </a:p>
          <a:p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Они дают ребенку возможность экспериментировать, синтезировать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полученные знания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развивать творческие способности и коммуникативные навыки.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76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07704" y="764704"/>
            <a:ext cx="648072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Педагогические функции музеев: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образовательная;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развивающая;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просветительская;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воспитательная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307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043608" y="1028343"/>
            <a:ext cx="7488832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Принципы: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наглядность;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доступность;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динамичность;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содержательность;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обязательное сочетание предметного мира музея с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общеобразовательной программой;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последовательность ознакомления детей с музейными коллекциями;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гуманизм;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поощрение детских вопросов и фантазий при восприятии;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активность детей в усвоении музейного наследия;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подвижность структуры занятий-экскурсий.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831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35696" y="332656"/>
            <a:ext cx="6840760" cy="49552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Включение практической части в ходе знакомства с экспозицией: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разнообразные игры музейного содержания;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составление музейных альбомов;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выполнение домашних заданий;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мастер-классы по изготовлению и пополнению экспонатов.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72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27585" y="476673"/>
            <a:ext cx="7992888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Алгоритм создания мини – музея:</a:t>
            </a:r>
          </a:p>
          <a:p>
            <a:r>
              <a:rPr lang="ru-RU" sz="2400" dirty="0" smtClean="0"/>
              <a:t>1. выбор темы мини-музея;</a:t>
            </a:r>
          </a:p>
          <a:p>
            <a:r>
              <a:rPr lang="ru-RU" sz="2400" dirty="0" smtClean="0"/>
              <a:t>2. определение места размещения мини-музея;</a:t>
            </a:r>
          </a:p>
          <a:p>
            <a:r>
              <a:rPr lang="ru-RU" sz="2400" dirty="0" smtClean="0"/>
              <a:t>3. планирование экспозиций;</a:t>
            </a:r>
          </a:p>
          <a:p>
            <a:r>
              <a:rPr lang="ru-RU" sz="2400" dirty="0" smtClean="0"/>
              <a:t>4. выбор дизайна оформления мини-музея;</a:t>
            </a:r>
          </a:p>
          <a:p>
            <a:r>
              <a:rPr lang="ru-RU" sz="2400" dirty="0" smtClean="0"/>
              <a:t>5. подбор экспонатов;</a:t>
            </a:r>
          </a:p>
          <a:p>
            <a:r>
              <a:rPr lang="ru-RU" sz="2400" dirty="0" smtClean="0"/>
              <a:t>6. оформление паспорта мини-музея;</a:t>
            </a:r>
          </a:p>
          <a:p>
            <a:r>
              <a:rPr lang="ru-RU" sz="2400" dirty="0" smtClean="0"/>
              <a:t>7. разработка форм работы с экспозициями мини-музеев;</a:t>
            </a:r>
          </a:p>
          <a:p>
            <a:r>
              <a:rPr lang="ru-RU" sz="2400" dirty="0" smtClean="0"/>
              <a:t>8. разработка ознакомительной экскурсии в мини-музей;</a:t>
            </a:r>
          </a:p>
          <a:p>
            <a:r>
              <a:rPr lang="ru-RU" sz="2400" dirty="0" smtClean="0"/>
              <a:t>9. разработка конспектов занятий с использованием экспозиций мини-</a:t>
            </a:r>
          </a:p>
          <a:p>
            <a:r>
              <a:rPr lang="ru-RU" sz="2400" dirty="0" smtClean="0"/>
              <a:t>музея;</a:t>
            </a:r>
          </a:p>
          <a:p>
            <a:r>
              <a:rPr lang="ru-RU" sz="2400" dirty="0" smtClean="0"/>
              <a:t>10. планирование организации поисково-познавательной деятельности в</a:t>
            </a:r>
          </a:p>
          <a:p>
            <a:r>
              <a:rPr lang="ru-RU" sz="2400" dirty="0" smtClean="0"/>
              <a:t>мини-музеях.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81346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Шаблон &quot;Радуга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-246856"/>
            <a:ext cx="9473141" cy="7104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83569" y="1556793"/>
            <a:ext cx="784887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Методика организации мини- музея в условиях ДОУ: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Первый этап, подготовительный: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«Планирование мини - музея»</a:t>
            </a:r>
          </a:p>
          <a:p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(актуальность выбранной темы, профиль музея, цель, задачи, принципы, формы деятельности, руководители, структура управления)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4483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835696" y="476673"/>
            <a:ext cx="669674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Второй этап, практический: «Создание мини - музея»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-Основной фонд музея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Вспомогательный фонд музея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-Занятия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-Развлечения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-Игровая деятельность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-Перспективный план свободной деятельности в музее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201..-201.. год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Планирование работы в зонах и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уголках группы по музейной тематике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721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3999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979712" y="692696"/>
            <a:ext cx="669674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Третий этап – презентационный: «Представление мини - музея»</a:t>
            </a: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 Четвертый этап, активный: «Функционирование мини - музея»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04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396</Words>
  <Application>Microsoft Office PowerPoint</Application>
  <PresentationFormat>Экран (4:3)</PresentationFormat>
  <Paragraphs>59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7</cp:revision>
  <dcterms:created xsi:type="dcterms:W3CDTF">2017-06-01T18:02:36Z</dcterms:created>
  <dcterms:modified xsi:type="dcterms:W3CDTF">2021-03-08T17:26:54Z</dcterms:modified>
</cp:coreProperties>
</file>