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11.03.24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11.03.24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11.03.24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11.03.24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11.03.24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11.03.24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11.03.24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11.03.24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11.03.24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11.03.24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11.03.24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пн 11.03.24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gas-kvas.com/grafic/uploads/posts/2023-10/1696612286_gas-kvas-com-p-kartinki-pro-pozharnikh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926759" cy="3286148"/>
          </a:xfrm>
          <a:prstGeom prst="rect">
            <a:avLst/>
          </a:prstGeom>
          <a:noFill/>
        </p:spPr>
      </p:pic>
      <p:pic>
        <p:nvPicPr>
          <p:cNvPr id="5124" name="Picture 4" descr="https://avatars.mds.yandex.net/i?id=66151a8b886c5268925b08bd48198e97_l-9506109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357562"/>
            <a:ext cx="4819655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g.razrisyika.ru/kart/40/1200/158124-stroitel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89"/>
            <a:ext cx="4500594" cy="2812871"/>
          </a:xfrm>
          <a:prstGeom prst="rect">
            <a:avLst/>
          </a:prstGeom>
          <a:noFill/>
        </p:spPr>
      </p:pic>
      <p:pic>
        <p:nvPicPr>
          <p:cNvPr id="4100" name="Picture 4" descr="https://avatars.mds.yandex.net/i?id=493ecb944b4a5241c802d90642bb05b7_l-3922135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928934"/>
            <a:ext cx="5559433" cy="3706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4" name="AutoShape 2" descr="https://klike.net/uploads/posts/2023-07/1690340977_3-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klike.net/uploads/posts/2023-07/1690340977_3-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pointclearsolutions.com/wp-content/uploads/2014/06/shutterstock_125086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76815" y="12447970"/>
            <a:ext cx="7012206" cy="4674804"/>
          </a:xfrm>
          <a:prstGeom prst="rect">
            <a:avLst/>
          </a:prstGeom>
          <a:noFill/>
        </p:spPr>
      </p:pic>
      <p:pic>
        <p:nvPicPr>
          <p:cNvPr id="3082" name="Picture 10" descr="https://avatars.mds.yandex.net/i?id=6f73fbdf2cfc58762e3a4fe73c4df92c_l-5303121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8572561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ostrovrusa.ru/wp-content/uploads/2020/02/depositphotos_34737759_xl-2015-1-sca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8039916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i?id=ba5da305a2dd08538184850c0afe71a8_l-1098192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156583" cy="5437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SAD DVA</dc:creator>
  <cp:lastModifiedBy>SAD DVA</cp:lastModifiedBy>
  <cp:revision>2</cp:revision>
  <dcterms:created xsi:type="dcterms:W3CDTF">2024-03-11T04:17:23Z</dcterms:created>
  <dcterms:modified xsi:type="dcterms:W3CDTF">2024-03-11T04:28:18Z</dcterms:modified>
</cp:coreProperties>
</file>