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CE4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 autoAdjust="0"/>
    <p:restoredTop sz="94374" autoAdjust="0"/>
  </p:normalViewPr>
  <p:slideViewPr>
    <p:cSldViewPr snapToGrid="0">
      <p:cViewPr>
        <p:scale>
          <a:sx n="60" d="100"/>
          <a:sy n="60" d="100"/>
        </p:scale>
        <p:origin x="-186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2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3A-42E1-8D58-A4957E74B0B9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4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4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3A-42E1-8D58-A4957E74B0B9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6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6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3A-42E1-8D58-A4957E74B0B9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3A-42E1-8D58-A4957E74B0B9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000" b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34%</a:t>
                    </a:r>
                    <a:endParaRPr lang="ru-RU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3A-42E1-8D58-A4957E74B0B9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51%</a:t>
                    </a:r>
                    <a:endParaRPr lang="ru-RU" sz="2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3A-42E1-8D58-A4957E74B0B9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15%</a:t>
                    </a:r>
                    <a:endParaRPr lang="ru-RU" sz="1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E3A-42E1-8D58-A4957E74B0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сформированы</c:v>
                </c:pt>
                <c:pt idx="1">
                  <c:v>в стадии формирования</c:v>
                </c:pt>
                <c:pt idx="2">
                  <c:v>не сформированы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45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99-4A41-8E01-9DBB78E12F2A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"/>
          <c:y val="0.82490670335474869"/>
          <c:w val="1"/>
          <c:h val="0.1563725478152984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2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8B-4D58-8AB3-EE9EA4BF5564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4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4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8B-4D58-8AB3-EE9EA4BF5564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6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6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8B-4D58-8AB3-EE9EA4BF5564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8B-4D58-8AB3-EE9EA4BF5564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78%</a:t>
                    </a:r>
                    <a:endParaRPr lang="ru-RU" sz="24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D8B-4D58-8AB3-EE9EA4BF5564}"/>
                </c:ext>
              </c:extLst>
            </c:dLbl>
            <c:dLbl>
              <c:idx val="1"/>
              <c:layout>
                <c:manualLayout>
                  <c:x val="3.6842939240261184E-2"/>
                  <c:y val="-5.291005291005291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22%</a:t>
                    </a:r>
                    <a:endParaRPr lang="ru-RU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8B-4D58-8AB3-EE9EA4BF556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8B-4D58-8AB3-EE9EA4BF5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сформированы</c:v>
                </c:pt>
                <c:pt idx="1">
                  <c:v>в стадии формирования</c:v>
                </c:pt>
                <c:pt idx="2">
                  <c:v>не сформированы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8B-4D58-8AB3-EE9EA4BF5564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2490670335474869"/>
          <c:w val="1"/>
          <c:h val="0.1563725478152984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6.xml"/><Relationship Id="rId1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AAE77-9A11-4220-B832-31946DE759E3}" type="doc">
      <dgm:prSet loTypeId="urn:microsoft.com/office/officeart/2005/8/layout/vList5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840D8EF-8BB3-4A2B-9F28-4764A1038727}">
      <dgm:prSet phldrT="[Текст]" custT="1"/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 </a:t>
          </a:r>
          <a:r>
            <a:rPr lang="ru-RU" sz="2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этап 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 </a:t>
          </a:r>
          <a:r>
            <a:rPr lang="ru-RU" sz="2000" b="1" i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подготовительный</a:t>
          </a:r>
          <a:endParaRPr lang="ru-RU" sz="2000" b="1" i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C804F1C-26A5-42BB-8828-90BBADD24B7E}" type="parTrans" cxnId="{1C7D31E2-B80B-47E8-8819-44C9C566FFD4}">
      <dgm:prSet/>
      <dgm:spPr/>
      <dgm:t>
        <a:bodyPr/>
        <a:lstStyle/>
        <a:p>
          <a:endParaRPr lang="ru-RU"/>
        </a:p>
      </dgm:t>
    </dgm:pt>
    <dgm:pt modelId="{58258D11-948B-4031-A60E-7584529262D2}" type="sibTrans" cxnId="{1C7D31E2-B80B-47E8-8819-44C9C566FFD4}">
      <dgm:prSet/>
      <dgm:spPr/>
      <dgm:t>
        <a:bodyPr/>
        <a:lstStyle/>
        <a:p>
          <a:endParaRPr lang="ru-RU"/>
        </a:p>
      </dgm:t>
    </dgm:pt>
    <dgm:pt modelId="{0B6ED753-08A2-4788-B662-4905687A92C9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Times New Roman" panose="02020603050405020304" pitchFamily="18" charset="0"/>
            </a:rPr>
            <a:t>Подбор методического обеспечения.</a:t>
          </a:r>
          <a:endParaRPr lang="ru-RU" sz="1800" b="1" dirty="0">
            <a:latin typeface="+mn-lt"/>
            <a:cs typeface="Times New Roman" panose="02020603050405020304" pitchFamily="18" charset="0"/>
          </a:endParaRPr>
        </a:p>
      </dgm:t>
    </dgm:pt>
    <dgm:pt modelId="{57C343CE-6BDF-4913-A4AD-69C82E94B1B8}" type="parTrans" cxnId="{C2C1C7AC-28F4-42DA-8CA4-7F7E4865CE09}">
      <dgm:prSet/>
      <dgm:spPr/>
      <dgm:t>
        <a:bodyPr/>
        <a:lstStyle/>
        <a:p>
          <a:endParaRPr lang="ru-RU"/>
        </a:p>
      </dgm:t>
    </dgm:pt>
    <dgm:pt modelId="{45111AE5-28D9-4790-B58C-14C18BE7E681}" type="sibTrans" cxnId="{C2C1C7AC-28F4-42DA-8CA4-7F7E4865CE09}">
      <dgm:prSet/>
      <dgm:spPr/>
      <dgm:t>
        <a:bodyPr/>
        <a:lstStyle/>
        <a:p>
          <a:endParaRPr lang="ru-RU"/>
        </a:p>
      </dgm:t>
    </dgm:pt>
    <dgm:pt modelId="{1C28C8A2-D709-4E73-B0C1-8250261A7AA3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Times New Roman" panose="02020603050405020304" pitchFamily="18" charset="0"/>
            </a:rPr>
            <a:t>Разработка перспективного плана.</a:t>
          </a:r>
          <a:endParaRPr lang="ru-RU" sz="1800" b="1" dirty="0">
            <a:latin typeface="+mn-lt"/>
            <a:cs typeface="Times New Roman" panose="02020603050405020304" pitchFamily="18" charset="0"/>
          </a:endParaRPr>
        </a:p>
      </dgm:t>
    </dgm:pt>
    <dgm:pt modelId="{C38EA696-80A5-4376-A905-3FF36492A3CC}" type="parTrans" cxnId="{352E2F0C-BC32-4E7E-99B1-DC2C00587AA5}">
      <dgm:prSet/>
      <dgm:spPr/>
      <dgm:t>
        <a:bodyPr/>
        <a:lstStyle/>
        <a:p>
          <a:endParaRPr lang="ru-RU"/>
        </a:p>
      </dgm:t>
    </dgm:pt>
    <dgm:pt modelId="{7F4BEDC0-61F2-44B3-810E-973B699965F6}" type="sibTrans" cxnId="{352E2F0C-BC32-4E7E-99B1-DC2C00587AA5}">
      <dgm:prSet/>
      <dgm:spPr/>
      <dgm:t>
        <a:bodyPr/>
        <a:lstStyle/>
        <a:p>
          <a:endParaRPr lang="ru-RU"/>
        </a:p>
      </dgm:t>
    </dgm:pt>
    <dgm:pt modelId="{2774A27A-B305-4778-ACD9-E5FA4A58C64E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Times New Roman" panose="02020603050405020304" pitchFamily="18" charset="0"/>
            </a:rPr>
            <a:t>Входящий мониторинг</a:t>
          </a:r>
          <a:r>
            <a:rPr lang="ru-RU" sz="1400" b="1" dirty="0" smtClean="0">
              <a:latin typeface="+mn-lt"/>
              <a:cs typeface="Times New Roman" panose="02020603050405020304" pitchFamily="18" charset="0"/>
            </a:rPr>
            <a:t>.</a:t>
          </a:r>
          <a:endParaRPr lang="ru-RU" sz="1400" b="1" dirty="0">
            <a:latin typeface="+mn-lt"/>
            <a:cs typeface="Times New Roman" panose="02020603050405020304" pitchFamily="18" charset="0"/>
          </a:endParaRPr>
        </a:p>
      </dgm:t>
    </dgm:pt>
    <dgm:pt modelId="{31FE7E97-3749-4A32-85F6-D3A5498A42ED}" type="parTrans" cxnId="{3A5A8730-66F5-463E-9A02-FC00F37BC554}">
      <dgm:prSet/>
      <dgm:spPr/>
      <dgm:t>
        <a:bodyPr/>
        <a:lstStyle/>
        <a:p>
          <a:endParaRPr lang="ru-RU"/>
        </a:p>
      </dgm:t>
    </dgm:pt>
    <dgm:pt modelId="{8FA495FC-B24B-4DDA-9D05-1C5795DCA6EE}" type="sibTrans" cxnId="{3A5A8730-66F5-463E-9A02-FC00F37BC554}">
      <dgm:prSet/>
      <dgm:spPr/>
      <dgm:t>
        <a:bodyPr/>
        <a:lstStyle/>
        <a:p>
          <a:endParaRPr lang="ru-RU"/>
        </a:p>
      </dgm:t>
    </dgm:pt>
    <dgm:pt modelId="{BA2062B6-6556-43CB-B76B-0198CA098047}">
      <dgm:prSet phldrT="[Текст]" custT="1"/>
      <dgm:spPr>
        <a:solidFill>
          <a:srgbClr val="00B0F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II </a:t>
          </a:r>
          <a:r>
            <a:rPr lang="ru-RU" sz="2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этап 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 </a:t>
          </a:r>
          <a:r>
            <a:rPr lang="ru-RU" sz="2000" b="1" i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основной </a:t>
          </a:r>
          <a:endParaRPr lang="ru-RU" sz="2000" b="1" i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F0C1F45-DD02-4176-B6D6-EFB5B4E55703}" type="parTrans" cxnId="{7D94475D-D423-4654-B665-CB54AEDD2FAD}">
      <dgm:prSet/>
      <dgm:spPr/>
      <dgm:t>
        <a:bodyPr/>
        <a:lstStyle/>
        <a:p>
          <a:endParaRPr lang="ru-RU"/>
        </a:p>
      </dgm:t>
    </dgm:pt>
    <dgm:pt modelId="{E10B8CF4-FBF8-4F4D-94E7-0BF610F63BF9}" type="sibTrans" cxnId="{7D94475D-D423-4654-B665-CB54AEDD2FAD}">
      <dgm:prSet/>
      <dgm:spPr/>
      <dgm:t>
        <a:bodyPr/>
        <a:lstStyle/>
        <a:p>
          <a:endParaRPr lang="ru-RU"/>
        </a:p>
      </dgm:t>
    </dgm:pt>
    <dgm:pt modelId="{C8DDE37C-41E1-4941-BAE1-DD5D118CDB04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Times New Roman" panose="02020603050405020304" pitchFamily="18" charset="0"/>
            </a:rPr>
            <a:t>Сравнительный мониторинг</a:t>
          </a:r>
          <a:r>
            <a:rPr lang="ru-RU" altLang="ru-RU" sz="1800" b="1" dirty="0" smtClean="0">
              <a:latin typeface="+mn-lt"/>
              <a:cs typeface="Times New Roman" panose="02020603050405020304" pitchFamily="18" charset="0"/>
            </a:rPr>
            <a:t>. </a:t>
          </a:r>
          <a:endParaRPr lang="ru-RU" sz="1800" b="1" i="1" dirty="0">
            <a:latin typeface="+mn-lt"/>
            <a:cs typeface="Times New Roman" panose="02020603050405020304" pitchFamily="18" charset="0"/>
          </a:endParaRPr>
        </a:p>
      </dgm:t>
    </dgm:pt>
    <dgm:pt modelId="{F516D1C5-D4A9-4E1F-A3EE-473CA243D433}" type="parTrans" cxnId="{54E1D33A-3EE0-4A1C-8A4D-C2475F7D844B}">
      <dgm:prSet/>
      <dgm:spPr/>
      <dgm:t>
        <a:bodyPr/>
        <a:lstStyle/>
        <a:p>
          <a:endParaRPr lang="ru-RU"/>
        </a:p>
      </dgm:t>
    </dgm:pt>
    <dgm:pt modelId="{9A51F269-FC4E-4CA8-8B7E-594EC5DBFF80}" type="sibTrans" cxnId="{54E1D33A-3EE0-4A1C-8A4D-C2475F7D844B}">
      <dgm:prSet/>
      <dgm:spPr/>
      <dgm:t>
        <a:bodyPr/>
        <a:lstStyle/>
        <a:p>
          <a:endParaRPr lang="ru-RU"/>
        </a:p>
      </dgm:t>
    </dgm:pt>
    <dgm:pt modelId="{0C4A0564-4F2D-4082-AC4C-23F8D69E5824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Times New Roman" panose="02020603050405020304" pitchFamily="18" charset="0"/>
            </a:rPr>
            <a:t>Организация развивающей предметно-пространственной среды.</a:t>
          </a:r>
          <a:endParaRPr lang="ru-RU" sz="1800" b="1" dirty="0">
            <a:latin typeface="+mn-lt"/>
            <a:cs typeface="Times New Roman" panose="02020603050405020304" pitchFamily="18" charset="0"/>
          </a:endParaRPr>
        </a:p>
      </dgm:t>
    </dgm:pt>
    <dgm:pt modelId="{13E28012-A6B7-41FE-A891-21174C053E51}" type="parTrans" cxnId="{B1DBA4F9-5CC3-4DA4-A71B-0542C8228CD7}">
      <dgm:prSet/>
      <dgm:spPr/>
      <dgm:t>
        <a:bodyPr/>
        <a:lstStyle/>
        <a:p>
          <a:endParaRPr lang="ru-RU"/>
        </a:p>
      </dgm:t>
    </dgm:pt>
    <dgm:pt modelId="{A1F3190F-DCD1-4AF2-834D-C0F811D93618}" type="sibTrans" cxnId="{B1DBA4F9-5CC3-4DA4-A71B-0542C8228CD7}">
      <dgm:prSet/>
      <dgm:spPr/>
      <dgm:t>
        <a:bodyPr/>
        <a:lstStyle/>
        <a:p>
          <a:endParaRPr lang="ru-RU"/>
        </a:p>
      </dgm:t>
    </dgm:pt>
    <dgm:pt modelId="{749F267E-7275-424D-8109-8EA0DB1D6E85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III</a:t>
          </a:r>
          <a:r>
            <a:rPr lang="ru-RU" sz="2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этап 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–</a:t>
          </a:r>
          <a:r>
            <a:rPr lang="ru-RU" sz="2000" b="1" i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заключительный</a:t>
          </a:r>
          <a:endParaRPr lang="ru-RU" sz="2000" b="1" i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9AC2238-A435-4023-B7E1-5E64B781E8FB}" type="parTrans" cxnId="{CF1E87B0-30BA-4907-8634-E9A0A341EE19}">
      <dgm:prSet/>
      <dgm:spPr/>
      <dgm:t>
        <a:bodyPr/>
        <a:lstStyle/>
        <a:p>
          <a:endParaRPr lang="ru-RU"/>
        </a:p>
      </dgm:t>
    </dgm:pt>
    <dgm:pt modelId="{88B7E417-14D7-4EB0-A5FE-A17BBBC130ED}" type="sibTrans" cxnId="{CF1E87B0-30BA-4907-8634-E9A0A341EE19}">
      <dgm:prSet/>
      <dgm:spPr/>
      <dgm:t>
        <a:bodyPr/>
        <a:lstStyle/>
        <a:p>
          <a:endParaRPr lang="ru-RU"/>
        </a:p>
      </dgm:t>
    </dgm:pt>
    <dgm:pt modelId="{518ECDEE-8C0C-49D2-B032-58FBBD7BF222}">
      <dgm:prSet phldrT="[Текст]" custT="1"/>
      <dgm:spPr/>
      <dgm:t>
        <a:bodyPr/>
        <a:lstStyle/>
        <a:p>
          <a:r>
            <a:rPr lang="ru-RU" sz="1800" b="1" i="0" dirty="0" smtClean="0">
              <a:latin typeface="+mn-lt"/>
              <a:cs typeface="Times New Roman" panose="02020603050405020304" pitchFamily="18" charset="0"/>
            </a:rPr>
            <a:t>Обобщение и распространение опыта.</a:t>
          </a:r>
          <a:endParaRPr lang="ru-RU" sz="1800" b="1" i="0" dirty="0">
            <a:latin typeface="+mn-lt"/>
            <a:cs typeface="Times New Roman" panose="02020603050405020304" pitchFamily="18" charset="0"/>
          </a:endParaRPr>
        </a:p>
      </dgm:t>
    </dgm:pt>
    <dgm:pt modelId="{1FEC4950-85DD-4113-BE18-BB1344F14E84}" type="parTrans" cxnId="{2BB86F70-273E-49E1-AE79-1C6D0F5DAA05}">
      <dgm:prSet/>
      <dgm:spPr/>
      <dgm:t>
        <a:bodyPr/>
        <a:lstStyle/>
        <a:p>
          <a:endParaRPr lang="ru-RU"/>
        </a:p>
      </dgm:t>
    </dgm:pt>
    <dgm:pt modelId="{C64D7321-3207-4866-B564-3023C7430306}" type="sibTrans" cxnId="{2BB86F70-273E-49E1-AE79-1C6D0F5DAA05}">
      <dgm:prSet/>
      <dgm:spPr/>
      <dgm:t>
        <a:bodyPr/>
        <a:lstStyle/>
        <a:p>
          <a:endParaRPr lang="ru-RU"/>
        </a:p>
      </dgm:t>
    </dgm:pt>
    <dgm:pt modelId="{690CA211-A1E9-4007-8652-A4C3D8109B83}">
      <dgm:prSet custT="1"/>
      <dgm:spPr/>
      <dgm:t>
        <a:bodyPr/>
        <a:lstStyle/>
        <a:p>
          <a:pPr algn="l"/>
          <a:r>
            <a:rPr lang="ru-RU" sz="1800" b="1" dirty="0" smtClean="0">
              <a:latin typeface="+mn-lt"/>
              <a:cs typeface="Times New Roman" panose="02020603050405020304" pitchFamily="18" charset="0"/>
            </a:rPr>
            <a:t>Практическая реализация поставленных целей, задач, плана взаимодействия участников образовательного процесса. </a:t>
          </a:r>
          <a:endParaRPr lang="ru-RU" sz="1400" b="1" dirty="0">
            <a:latin typeface="+mn-lt"/>
            <a:cs typeface="Times New Roman" panose="02020603050405020304" pitchFamily="18" charset="0"/>
          </a:endParaRPr>
        </a:p>
      </dgm:t>
    </dgm:pt>
    <dgm:pt modelId="{B9300738-518F-485C-A052-A638E3C45CDB}" type="parTrans" cxnId="{49E986AF-12AC-4ED2-AB5E-114A6ACBFA4B}">
      <dgm:prSet/>
      <dgm:spPr/>
      <dgm:t>
        <a:bodyPr/>
        <a:lstStyle/>
        <a:p>
          <a:endParaRPr lang="ru-RU"/>
        </a:p>
      </dgm:t>
    </dgm:pt>
    <dgm:pt modelId="{2AFD1969-1D2E-4873-ABD7-C06791C03CFC}" type="sibTrans" cxnId="{49E986AF-12AC-4ED2-AB5E-114A6ACBFA4B}">
      <dgm:prSet/>
      <dgm:spPr/>
      <dgm:t>
        <a:bodyPr/>
        <a:lstStyle/>
        <a:p>
          <a:endParaRPr lang="ru-RU"/>
        </a:p>
      </dgm:t>
    </dgm:pt>
    <dgm:pt modelId="{9657C73E-643B-43F5-8491-38A0E86ABB23}" type="pres">
      <dgm:prSet presAssocID="{143AAE77-9A11-4220-B832-31946DE759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340638-1DCD-4BC1-ADB9-61B5000CD943}" type="pres">
      <dgm:prSet presAssocID="{8840D8EF-8BB3-4A2B-9F28-4764A1038727}" presName="linNode" presStyleCnt="0"/>
      <dgm:spPr/>
      <dgm:t>
        <a:bodyPr/>
        <a:lstStyle/>
        <a:p>
          <a:endParaRPr lang="ru-RU"/>
        </a:p>
      </dgm:t>
    </dgm:pt>
    <dgm:pt modelId="{8BAA4BB2-F2FB-47B2-9779-2675F200B66E}" type="pres">
      <dgm:prSet presAssocID="{8840D8EF-8BB3-4A2B-9F28-4764A103872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93CE-0566-4451-BD4C-1B820C8E962B}" type="pres">
      <dgm:prSet presAssocID="{8840D8EF-8BB3-4A2B-9F28-4764A1038727}" presName="descendantText" presStyleLbl="alignAccFollowNode1" presStyleIdx="0" presStyleCnt="3" custScaleY="117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A37CF-00B7-4D29-B38B-8AFC248CA4E2}" type="pres">
      <dgm:prSet presAssocID="{58258D11-948B-4031-A60E-7584529262D2}" presName="sp" presStyleCnt="0"/>
      <dgm:spPr/>
      <dgm:t>
        <a:bodyPr/>
        <a:lstStyle/>
        <a:p>
          <a:endParaRPr lang="ru-RU"/>
        </a:p>
      </dgm:t>
    </dgm:pt>
    <dgm:pt modelId="{DE9C6560-C232-454B-A35C-77997A9501DE}" type="pres">
      <dgm:prSet presAssocID="{BA2062B6-6556-43CB-B76B-0198CA098047}" presName="linNode" presStyleCnt="0"/>
      <dgm:spPr/>
      <dgm:t>
        <a:bodyPr/>
        <a:lstStyle/>
        <a:p>
          <a:endParaRPr lang="ru-RU"/>
        </a:p>
      </dgm:t>
    </dgm:pt>
    <dgm:pt modelId="{E1B90285-25F1-44A7-BA1C-E2269FBE8497}" type="pres">
      <dgm:prSet presAssocID="{BA2062B6-6556-43CB-B76B-0198CA09804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AB836-96B8-4C28-84C7-7FE1D49E2C61}" type="pres">
      <dgm:prSet presAssocID="{BA2062B6-6556-43CB-B76B-0198CA09804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066B2-3989-4091-A000-5022F73CFF26}" type="pres">
      <dgm:prSet presAssocID="{E10B8CF4-FBF8-4F4D-94E7-0BF610F63BF9}" presName="sp" presStyleCnt="0"/>
      <dgm:spPr/>
      <dgm:t>
        <a:bodyPr/>
        <a:lstStyle/>
        <a:p>
          <a:endParaRPr lang="ru-RU"/>
        </a:p>
      </dgm:t>
    </dgm:pt>
    <dgm:pt modelId="{9C08BDB9-686E-4620-9C83-BA4E68154998}" type="pres">
      <dgm:prSet presAssocID="{749F267E-7275-424D-8109-8EA0DB1D6E85}" presName="linNode" presStyleCnt="0"/>
      <dgm:spPr/>
      <dgm:t>
        <a:bodyPr/>
        <a:lstStyle/>
        <a:p>
          <a:endParaRPr lang="ru-RU"/>
        </a:p>
      </dgm:t>
    </dgm:pt>
    <dgm:pt modelId="{7D5EB7A1-6CFF-4D90-9E81-08789BC5AC5F}" type="pres">
      <dgm:prSet presAssocID="{749F267E-7275-424D-8109-8EA0DB1D6E8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3B036-8664-4B86-8591-28820D3C2991}" type="pres">
      <dgm:prSet presAssocID="{749F267E-7275-424D-8109-8EA0DB1D6E85}" presName="descendantText" presStyleLbl="alignAccFollowNode1" presStyleIdx="2" presStyleCnt="3" custScaleY="107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C00D8-A027-401F-B7A7-639D789EC292}" type="presOf" srcId="{518ECDEE-8C0C-49D2-B032-58FBBD7BF222}" destId="{6133B036-8664-4B86-8591-28820D3C2991}" srcOrd="0" destOrd="1" presId="urn:microsoft.com/office/officeart/2005/8/layout/vList5"/>
    <dgm:cxn modelId="{D68556D4-605E-4AF3-80E0-2B45B389D9CE}" type="presOf" srcId="{C8DDE37C-41E1-4941-BAE1-DD5D118CDB04}" destId="{6133B036-8664-4B86-8591-28820D3C2991}" srcOrd="0" destOrd="0" presId="urn:microsoft.com/office/officeart/2005/8/layout/vList5"/>
    <dgm:cxn modelId="{D5ECAE24-4AD2-4DE4-8297-30DB12829110}" type="presOf" srcId="{2774A27A-B305-4778-ACD9-E5FA4A58C64E}" destId="{44CE93CE-0566-4451-BD4C-1B820C8E962B}" srcOrd="0" destOrd="3" presId="urn:microsoft.com/office/officeart/2005/8/layout/vList5"/>
    <dgm:cxn modelId="{9B23A57B-E3EA-49F8-9F03-169E047BFA03}" type="presOf" srcId="{8840D8EF-8BB3-4A2B-9F28-4764A1038727}" destId="{8BAA4BB2-F2FB-47B2-9779-2675F200B66E}" srcOrd="0" destOrd="0" presId="urn:microsoft.com/office/officeart/2005/8/layout/vList5"/>
    <dgm:cxn modelId="{CF1E87B0-30BA-4907-8634-E9A0A341EE19}" srcId="{143AAE77-9A11-4220-B832-31946DE759E3}" destId="{749F267E-7275-424D-8109-8EA0DB1D6E85}" srcOrd="2" destOrd="0" parTransId="{39AC2238-A435-4023-B7E1-5E64B781E8FB}" sibTransId="{88B7E417-14D7-4EB0-A5FE-A17BBBC130ED}"/>
    <dgm:cxn modelId="{C2C1C7AC-28F4-42DA-8CA4-7F7E4865CE09}" srcId="{8840D8EF-8BB3-4A2B-9F28-4764A1038727}" destId="{0B6ED753-08A2-4788-B662-4905687A92C9}" srcOrd="0" destOrd="0" parTransId="{57C343CE-6BDF-4913-A4AD-69C82E94B1B8}" sibTransId="{45111AE5-28D9-4790-B58C-14C18BE7E681}"/>
    <dgm:cxn modelId="{3A5A8730-66F5-463E-9A02-FC00F37BC554}" srcId="{8840D8EF-8BB3-4A2B-9F28-4764A1038727}" destId="{2774A27A-B305-4778-ACD9-E5FA4A58C64E}" srcOrd="3" destOrd="0" parTransId="{31FE7E97-3749-4A32-85F6-D3A5498A42ED}" sibTransId="{8FA495FC-B24B-4DDA-9D05-1C5795DCA6EE}"/>
    <dgm:cxn modelId="{DAD479BC-2F75-4D6D-A530-575EFB45BD6B}" type="presOf" srcId="{1C28C8A2-D709-4E73-B0C1-8250261A7AA3}" destId="{44CE93CE-0566-4451-BD4C-1B820C8E962B}" srcOrd="0" destOrd="1" presId="urn:microsoft.com/office/officeart/2005/8/layout/vList5"/>
    <dgm:cxn modelId="{1C7D31E2-B80B-47E8-8819-44C9C566FFD4}" srcId="{143AAE77-9A11-4220-B832-31946DE759E3}" destId="{8840D8EF-8BB3-4A2B-9F28-4764A1038727}" srcOrd="0" destOrd="0" parTransId="{1C804F1C-26A5-42BB-8828-90BBADD24B7E}" sibTransId="{58258D11-948B-4031-A60E-7584529262D2}"/>
    <dgm:cxn modelId="{40332644-BAD3-49C2-AEE6-2602A62CEB1B}" type="presOf" srcId="{BA2062B6-6556-43CB-B76B-0198CA098047}" destId="{E1B90285-25F1-44A7-BA1C-E2269FBE8497}" srcOrd="0" destOrd="0" presId="urn:microsoft.com/office/officeart/2005/8/layout/vList5"/>
    <dgm:cxn modelId="{B1DBA4F9-5CC3-4DA4-A71B-0542C8228CD7}" srcId="{8840D8EF-8BB3-4A2B-9F28-4764A1038727}" destId="{0C4A0564-4F2D-4082-AC4C-23F8D69E5824}" srcOrd="2" destOrd="0" parTransId="{13E28012-A6B7-41FE-A891-21174C053E51}" sibTransId="{A1F3190F-DCD1-4AF2-834D-C0F811D93618}"/>
    <dgm:cxn modelId="{7D94475D-D423-4654-B665-CB54AEDD2FAD}" srcId="{143AAE77-9A11-4220-B832-31946DE759E3}" destId="{BA2062B6-6556-43CB-B76B-0198CA098047}" srcOrd="1" destOrd="0" parTransId="{7F0C1F45-DD02-4176-B6D6-EFB5B4E55703}" sibTransId="{E10B8CF4-FBF8-4F4D-94E7-0BF610F63BF9}"/>
    <dgm:cxn modelId="{2BB86F70-273E-49E1-AE79-1C6D0F5DAA05}" srcId="{749F267E-7275-424D-8109-8EA0DB1D6E85}" destId="{518ECDEE-8C0C-49D2-B032-58FBBD7BF222}" srcOrd="1" destOrd="0" parTransId="{1FEC4950-85DD-4113-BE18-BB1344F14E84}" sibTransId="{C64D7321-3207-4866-B564-3023C7430306}"/>
    <dgm:cxn modelId="{54E1D33A-3EE0-4A1C-8A4D-C2475F7D844B}" srcId="{749F267E-7275-424D-8109-8EA0DB1D6E85}" destId="{C8DDE37C-41E1-4941-BAE1-DD5D118CDB04}" srcOrd="0" destOrd="0" parTransId="{F516D1C5-D4A9-4E1F-A3EE-473CA243D433}" sibTransId="{9A51F269-FC4E-4CA8-8B7E-594EC5DBFF80}"/>
    <dgm:cxn modelId="{B94E7C72-29F4-45C4-B26E-6863258FC73E}" type="presOf" srcId="{0C4A0564-4F2D-4082-AC4C-23F8D69E5824}" destId="{44CE93CE-0566-4451-BD4C-1B820C8E962B}" srcOrd="0" destOrd="2" presId="urn:microsoft.com/office/officeart/2005/8/layout/vList5"/>
    <dgm:cxn modelId="{58950260-282F-482B-9B25-2565C2A13342}" type="presOf" srcId="{690CA211-A1E9-4007-8652-A4C3D8109B83}" destId="{181AB836-96B8-4C28-84C7-7FE1D49E2C61}" srcOrd="0" destOrd="0" presId="urn:microsoft.com/office/officeart/2005/8/layout/vList5"/>
    <dgm:cxn modelId="{352E2F0C-BC32-4E7E-99B1-DC2C00587AA5}" srcId="{8840D8EF-8BB3-4A2B-9F28-4764A1038727}" destId="{1C28C8A2-D709-4E73-B0C1-8250261A7AA3}" srcOrd="1" destOrd="0" parTransId="{C38EA696-80A5-4376-A905-3FF36492A3CC}" sibTransId="{7F4BEDC0-61F2-44B3-810E-973B699965F6}"/>
    <dgm:cxn modelId="{EA552C0D-42FB-4321-BA62-E16F2B67FD47}" type="presOf" srcId="{749F267E-7275-424D-8109-8EA0DB1D6E85}" destId="{7D5EB7A1-6CFF-4D90-9E81-08789BC5AC5F}" srcOrd="0" destOrd="0" presId="urn:microsoft.com/office/officeart/2005/8/layout/vList5"/>
    <dgm:cxn modelId="{49E986AF-12AC-4ED2-AB5E-114A6ACBFA4B}" srcId="{BA2062B6-6556-43CB-B76B-0198CA098047}" destId="{690CA211-A1E9-4007-8652-A4C3D8109B83}" srcOrd="0" destOrd="0" parTransId="{B9300738-518F-485C-A052-A638E3C45CDB}" sibTransId="{2AFD1969-1D2E-4873-ABD7-C06791C03CFC}"/>
    <dgm:cxn modelId="{A4B067DE-33B1-4E0E-AFE4-A63140210F5F}" type="presOf" srcId="{0B6ED753-08A2-4788-B662-4905687A92C9}" destId="{44CE93CE-0566-4451-BD4C-1B820C8E962B}" srcOrd="0" destOrd="0" presId="urn:microsoft.com/office/officeart/2005/8/layout/vList5"/>
    <dgm:cxn modelId="{D9DE6CB8-11D6-4A9D-997F-9923E592BD05}" type="presOf" srcId="{143AAE77-9A11-4220-B832-31946DE759E3}" destId="{9657C73E-643B-43F5-8491-38A0E86ABB23}" srcOrd="0" destOrd="0" presId="urn:microsoft.com/office/officeart/2005/8/layout/vList5"/>
    <dgm:cxn modelId="{38F12C64-89A5-43CA-93EB-BD0B20CB90EC}" type="presParOf" srcId="{9657C73E-643B-43F5-8491-38A0E86ABB23}" destId="{6D340638-1DCD-4BC1-ADB9-61B5000CD943}" srcOrd="0" destOrd="0" presId="urn:microsoft.com/office/officeart/2005/8/layout/vList5"/>
    <dgm:cxn modelId="{A968D07C-F3A8-4B74-AE1F-084F74251DE2}" type="presParOf" srcId="{6D340638-1DCD-4BC1-ADB9-61B5000CD943}" destId="{8BAA4BB2-F2FB-47B2-9779-2675F200B66E}" srcOrd="0" destOrd="0" presId="urn:microsoft.com/office/officeart/2005/8/layout/vList5"/>
    <dgm:cxn modelId="{C4F9DC2B-5505-40E3-ABA9-151EF7FDB76B}" type="presParOf" srcId="{6D340638-1DCD-4BC1-ADB9-61B5000CD943}" destId="{44CE93CE-0566-4451-BD4C-1B820C8E962B}" srcOrd="1" destOrd="0" presId="urn:microsoft.com/office/officeart/2005/8/layout/vList5"/>
    <dgm:cxn modelId="{B6532505-2449-401C-AF28-AF5B01C9A4B2}" type="presParOf" srcId="{9657C73E-643B-43F5-8491-38A0E86ABB23}" destId="{EF0A37CF-00B7-4D29-B38B-8AFC248CA4E2}" srcOrd="1" destOrd="0" presId="urn:microsoft.com/office/officeart/2005/8/layout/vList5"/>
    <dgm:cxn modelId="{381C128A-BDFB-4A53-B830-F1349CE89FC4}" type="presParOf" srcId="{9657C73E-643B-43F5-8491-38A0E86ABB23}" destId="{DE9C6560-C232-454B-A35C-77997A9501DE}" srcOrd="2" destOrd="0" presId="urn:microsoft.com/office/officeart/2005/8/layout/vList5"/>
    <dgm:cxn modelId="{18C87360-EF3E-4721-AF3E-F43AD55256C6}" type="presParOf" srcId="{DE9C6560-C232-454B-A35C-77997A9501DE}" destId="{E1B90285-25F1-44A7-BA1C-E2269FBE8497}" srcOrd="0" destOrd="0" presId="urn:microsoft.com/office/officeart/2005/8/layout/vList5"/>
    <dgm:cxn modelId="{2B62A7FA-B917-4334-B7EE-FAF1768B16B3}" type="presParOf" srcId="{DE9C6560-C232-454B-A35C-77997A9501DE}" destId="{181AB836-96B8-4C28-84C7-7FE1D49E2C61}" srcOrd="1" destOrd="0" presId="urn:microsoft.com/office/officeart/2005/8/layout/vList5"/>
    <dgm:cxn modelId="{B64FCC74-FA00-440B-986A-B283A6C8ACC1}" type="presParOf" srcId="{9657C73E-643B-43F5-8491-38A0E86ABB23}" destId="{295066B2-3989-4091-A000-5022F73CFF26}" srcOrd="3" destOrd="0" presId="urn:microsoft.com/office/officeart/2005/8/layout/vList5"/>
    <dgm:cxn modelId="{EB2DDBC7-DCDF-4415-9486-CD2BF9F28B27}" type="presParOf" srcId="{9657C73E-643B-43F5-8491-38A0E86ABB23}" destId="{9C08BDB9-686E-4620-9C83-BA4E68154998}" srcOrd="4" destOrd="0" presId="urn:microsoft.com/office/officeart/2005/8/layout/vList5"/>
    <dgm:cxn modelId="{E16AD7D6-B488-4237-8EA9-0CEAEAFE24F9}" type="presParOf" srcId="{9C08BDB9-686E-4620-9C83-BA4E68154998}" destId="{7D5EB7A1-6CFF-4D90-9E81-08789BC5AC5F}" srcOrd="0" destOrd="0" presId="urn:microsoft.com/office/officeart/2005/8/layout/vList5"/>
    <dgm:cxn modelId="{2F9F9694-DD7C-47B2-B530-D5644423703E}" type="presParOf" srcId="{9C08BDB9-686E-4620-9C83-BA4E68154998}" destId="{6133B036-8664-4B86-8591-28820D3C2991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9EE52C-352E-42C2-B98F-550655A165BB}" type="doc">
      <dgm:prSet loTypeId="urn:microsoft.com/office/officeart/2005/8/layout/orgChart1" loCatId="hierarchy" qsTypeId="urn:microsoft.com/office/officeart/2005/8/quickstyle/3d5" qsCatId="3D" csTypeId="urn:microsoft.com/office/officeart/2005/8/colors/colorful4" csCatId="colorful" phldr="1"/>
      <dgm:spPr>
        <a:scene3d>
          <a:camera prst="isometricOffAxis2Left" zoom="95000">
            <a:rot lat="0" lon="0" rev="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23FF76AA-D46C-40AA-9086-EF153D97543B}">
      <dgm:prSet phldrT="[Текст]" custT="1"/>
      <dgm:spPr>
        <a:solidFill>
          <a:srgbClr val="92D050"/>
        </a:solid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pPr algn="ctr"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СОВМЕСТНАЯ ДЕЯТЕЛЬНОСТЬ</a:t>
          </a:r>
        </a:p>
        <a:p>
          <a:pPr algn="ctr"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i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участников образовательного процесса по реализации проектов</a:t>
          </a:r>
          <a:endParaRPr lang="ru-RU" sz="2000" b="1" i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A8DE0E9-FA70-4A2A-BACA-607B7868EA3B}" type="parTrans" cxnId="{94517B75-961A-4F03-9DDA-3F98A46A1A96}">
      <dgm:prSet/>
      <dgm:spPr/>
      <dgm:t>
        <a:bodyPr/>
        <a:lstStyle/>
        <a:p>
          <a:endParaRPr lang="ru-RU"/>
        </a:p>
      </dgm:t>
    </dgm:pt>
    <dgm:pt modelId="{F1B0D8B8-1C9B-43D9-A75F-01340ECD768D}" type="sibTrans" cxnId="{94517B75-961A-4F03-9DDA-3F98A46A1A96}">
      <dgm:prSet/>
      <dgm:spPr/>
      <dgm:t>
        <a:bodyPr/>
        <a:lstStyle/>
        <a:p>
          <a:endParaRPr lang="ru-RU"/>
        </a:p>
      </dgm:t>
    </dgm:pt>
    <dgm:pt modelId="{062F7716-C751-4797-BC59-19AF9CB1A2C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i="0" smtClean="0">
              <a:latin typeface="+mn-lt"/>
              <a:cs typeface="Times New Roman" panose="02020603050405020304" pitchFamily="18" charset="0"/>
            </a:rPr>
            <a:t>ВОСПИТАТЕЛЬ, ДЕТИ</a:t>
          </a:r>
          <a:endParaRPr lang="ru-RU" sz="1600" b="1" i="0" dirty="0">
            <a:latin typeface="+mn-lt"/>
            <a:cs typeface="Times New Roman" panose="02020603050405020304" pitchFamily="18" charset="0"/>
          </a:endParaRPr>
        </a:p>
      </dgm:t>
    </dgm:pt>
    <dgm:pt modelId="{171EE9DE-1967-49F3-A8D3-E15DA02FE473}" type="parTrans" cxnId="{ECD883CD-6831-4B4D-99AB-CA3C7465A70C}">
      <dgm:prSet/>
      <dgm:spPr/>
      <dgm:t>
        <a:bodyPr/>
        <a:lstStyle/>
        <a:p>
          <a:endParaRPr lang="ru-RU"/>
        </a:p>
      </dgm:t>
    </dgm:pt>
    <dgm:pt modelId="{8B1D55E2-421E-43F0-B089-1377EB57B9AB}" type="sibTrans" cxnId="{ECD883CD-6831-4B4D-99AB-CA3C7465A70C}">
      <dgm:prSet/>
      <dgm:spPr/>
      <dgm:t>
        <a:bodyPr/>
        <a:lstStyle/>
        <a:p>
          <a:endParaRPr lang="ru-RU"/>
        </a:p>
      </dgm:t>
    </dgm:pt>
    <dgm:pt modelId="{867B6F49-1218-4D5E-B3F5-E4994D00A3A5}">
      <dgm:prSet phldrT="[Текст]" custT="1"/>
      <dgm:spPr/>
      <dgm:t>
        <a:bodyPr/>
        <a:lstStyle/>
        <a:p>
          <a:r>
            <a:rPr lang="ru-RU" sz="1600" b="1" i="0" smtClean="0">
              <a:latin typeface="+mn-lt"/>
              <a:cs typeface="Times New Roman" panose="02020603050405020304" pitchFamily="18" charset="0"/>
            </a:rPr>
            <a:t>ДЕТИ</a:t>
          </a:r>
          <a:r>
            <a:rPr lang="ru-RU" sz="1600" i="0" smtClean="0"/>
            <a:t> </a:t>
          </a:r>
          <a:endParaRPr lang="ru-RU" sz="1600" i="0" dirty="0"/>
        </a:p>
      </dgm:t>
    </dgm:pt>
    <dgm:pt modelId="{AD40BBD7-BEBC-4A27-8E1F-D1820D9A0F36}" type="parTrans" cxnId="{17FDCDB6-4B3E-4813-885D-4CE09E952D42}">
      <dgm:prSet/>
      <dgm:spPr/>
      <dgm:t>
        <a:bodyPr/>
        <a:lstStyle/>
        <a:p>
          <a:endParaRPr lang="ru-RU"/>
        </a:p>
      </dgm:t>
    </dgm:pt>
    <dgm:pt modelId="{BB9BE9AC-C89E-4424-AA4C-3DF46484B526}" type="sibTrans" cxnId="{17FDCDB6-4B3E-4813-885D-4CE09E952D42}">
      <dgm:prSet/>
      <dgm:spPr/>
      <dgm:t>
        <a:bodyPr/>
        <a:lstStyle/>
        <a:p>
          <a:endParaRPr lang="ru-RU"/>
        </a:p>
      </dgm:t>
    </dgm:pt>
    <dgm:pt modelId="{AE4EACEB-98F3-4841-BC93-CFCE765B5FD5}" type="pres">
      <dgm:prSet presAssocID="{019EE52C-352E-42C2-B98F-550655A165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54DCF1-E33E-4D87-80FB-848B88BC25CE}" type="pres">
      <dgm:prSet presAssocID="{23FF76AA-D46C-40AA-9086-EF153D97543B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2096DB9-1536-4FD0-8A57-7E16DABA5961}" type="pres">
      <dgm:prSet presAssocID="{23FF76AA-D46C-40AA-9086-EF153D97543B}" presName="rootComposite1" presStyleCnt="0"/>
      <dgm:spPr/>
      <dgm:t>
        <a:bodyPr/>
        <a:lstStyle/>
        <a:p>
          <a:endParaRPr lang="ru-RU"/>
        </a:p>
      </dgm:t>
    </dgm:pt>
    <dgm:pt modelId="{C52EC1EB-3FA9-46B2-B106-32AC9886A04B}" type="pres">
      <dgm:prSet presAssocID="{23FF76AA-D46C-40AA-9086-EF153D97543B}" presName="rootText1" presStyleLbl="node0" presStyleIdx="0" presStyleCnt="1" custScaleX="342403" custScaleY="54494" custLinFactNeighborX="3237" custLinFactNeighborY="-19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EC1DC-169E-4812-9A04-176A0F36669B}" type="pres">
      <dgm:prSet presAssocID="{23FF76AA-D46C-40AA-9086-EF153D97543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F7B3AA9-D2FC-499E-91C5-3A1064728F10}" type="pres">
      <dgm:prSet presAssocID="{23FF76AA-D46C-40AA-9086-EF153D97543B}" presName="hierChild2" presStyleCnt="0"/>
      <dgm:spPr/>
      <dgm:t>
        <a:bodyPr/>
        <a:lstStyle/>
        <a:p>
          <a:endParaRPr lang="ru-RU"/>
        </a:p>
      </dgm:t>
    </dgm:pt>
    <dgm:pt modelId="{629A98FD-4BB4-47D5-9006-89E76A9FF5E7}" type="pres">
      <dgm:prSet presAssocID="{171EE9DE-1967-49F3-A8D3-E15DA02FE47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698C763-5526-4E1A-A4F4-8B0C14768266}" type="pres">
      <dgm:prSet presAssocID="{062F7716-C751-4797-BC59-19AF9CB1A2C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2D54B73-2FED-48C1-ABCC-54859A12CF1F}" type="pres">
      <dgm:prSet presAssocID="{062F7716-C751-4797-BC59-19AF9CB1A2CF}" presName="rootComposite" presStyleCnt="0"/>
      <dgm:spPr/>
      <dgm:t>
        <a:bodyPr/>
        <a:lstStyle/>
        <a:p>
          <a:endParaRPr lang="ru-RU"/>
        </a:p>
      </dgm:t>
    </dgm:pt>
    <dgm:pt modelId="{4339C372-EA8A-488C-98F4-93CA9CCA7CED}" type="pres">
      <dgm:prSet presAssocID="{062F7716-C751-4797-BC59-19AF9CB1A2CF}" presName="rootText" presStyleLbl="node2" presStyleIdx="0" presStyleCnt="2" custScaleY="46932" custLinFactNeighborX="-1860" custLinFactNeighborY="-517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AB8186-043B-4ECF-8230-4E676DFE9074}" type="pres">
      <dgm:prSet presAssocID="{062F7716-C751-4797-BC59-19AF9CB1A2CF}" presName="rootConnector" presStyleLbl="node2" presStyleIdx="0" presStyleCnt="2"/>
      <dgm:spPr/>
      <dgm:t>
        <a:bodyPr/>
        <a:lstStyle/>
        <a:p>
          <a:endParaRPr lang="ru-RU"/>
        </a:p>
      </dgm:t>
    </dgm:pt>
    <dgm:pt modelId="{2C570EC9-E202-474A-85F2-A6C8DB36FC7A}" type="pres">
      <dgm:prSet presAssocID="{062F7716-C751-4797-BC59-19AF9CB1A2CF}" presName="hierChild4" presStyleCnt="0"/>
      <dgm:spPr/>
      <dgm:t>
        <a:bodyPr/>
        <a:lstStyle/>
        <a:p>
          <a:endParaRPr lang="ru-RU"/>
        </a:p>
      </dgm:t>
    </dgm:pt>
    <dgm:pt modelId="{68312B7A-E27B-477A-B7D1-DCA34867E831}" type="pres">
      <dgm:prSet presAssocID="{062F7716-C751-4797-BC59-19AF9CB1A2CF}" presName="hierChild5" presStyleCnt="0"/>
      <dgm:spPr/>
      <dgm:t>
        <a:bodyPr/>
        <a:lstStyle/>
        <a:p>
          <a:endParaRPr lang="ru-RU"/>
        </a:p>
      </dgm:t>
    </dgm:pt>
    <dgm:pt modelId="{391A5D06-A5D6-4012-A8C1-73F40125B049}" type="pres">
      <dgm:prSet presAssocID="{AD40BBD7-BEBC-4A27-8E1F-D1820D9A0F3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ACAD14D-D5CD-4281-9051-B45DB857537E}" type="pres">
      <dgm:prSet presAssocID="{867B6F49-1218-4D5E-B3F5-E4994D00A3A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FB309A2-4F89-47C6-B7B6-046C29240137}" type="pres">
      <dgm:prSet presAssocID="{867B6F49-1218-4D5E-B3F5-E4994D00A3A5}" presName="rootComposite" presStyleCnt="0"/>
      <dgm:spPr/>
      <dgm:t>
        <a:bodyPr/>
        <a:lstStyle/>
        <a:p>
          <a:endParaRPr lang="ru-RU"/>
        </a:p>
      </dgm:t>
    </dgm:pt>
    <dgm:pt modelId="{E5B7495E-EC96-4513-9E76-54CBB78A04B2}" type="pres">
      <dgm:prSet presAssocID="{867B6F49-1218-4D5E-B3F5-E4994D00A3A5}" presName="rootText" presStyleLbl="node2" presStyleIdx="1" presStyleCnt="2" custAng="10800000" custFlipVert="1" custScaleY="49183" custLinFactNeighborX="14951" custLinFactNeighborY="-49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A8C4FD-044E-4EB5-A1AE-21965A63586B}" type="pres">
      <dgm:prSet presAssocID="{867B6F49-1218-4D5E-B3F5-E4994D00A3A5}" presName="rootConnector" presStyleLbl="node2" presStyleIdx="1" presStyleCnt="2"/>
      <dgm:spPr/>
      <dgm:t>
        <a:bodyPr/>
        <a:lstStyle/>
        <a:p>
          <a:endParaRPr lang="ru-RU"/>
        </a:p>
      </dgm:t>
    </dgm:pt>
    <dgm:pt modelId="{77BE27B8-E48B-4E77-8298-A89CDDA724B8}" type="pres">
      <dgm:prSet presAssocID="{867B6F49-1218-4D5E-B3F5-E4994D00A3A5}" presName="hierChild4" presStyleCnt="0"/>
      <dgm:spPr/>
      <dgm:t>
        <a:bodyPr/>
        <a:lstStyle/>
        <a:p>
          <a:endParaRPr lang="ru-RU"/>
        </a:p>
      </dgm:t>
    </dgm:pt>
    <dgm:pt modelId="{AD9982CE-E152-49AB-8D95-5D758C2B13EB}" type="pres">
      <dgm:prSet presAssocID="{867B6F49-1218-4D5E-B3F5-E4994D00A3A5}" presName="hierChild5" presStyleCnt="0"/>
      <dgm:spPr/>
      <dgm:t>
        <a:bodyPr/>
        <a:lstStyle/>
        <a:p>
          <a:endParaRPr lang="ru-RU"/>
        </a:p>
      </dgm:t>
    </dgm:pt>
    <dgm:pt modelId="{15F3D7AD-2566-41BE-AF82-AA709DF02650}" type="pres">
      <dgm:prSet presAssocID="{23FF76AA-D46C-40AA-9086-EF153D97543B}" presName="hierChild3" presStyleCnt="0"/>
      <dgm:spPr/>
      <dgm:t>
        <a:bodyPr/>
        <a:lstStyle/>
        <a:p>
          <a:endParaRPr lang="ru-RU"/>
        </a:p>
      </dgm:t>
    </dgm:pt>
  </dgm:ptLst>
  <dgm:cxnLst>
    <dgm:cxn modelId="{09D68505-7D15-4123-9EB0-51848641734D}" type="presOf" srcId="{867B6F49-1218-4D5E-B3F5-E4994D00A3A5}" destId="{E5B7495E-EC96-4513-9E76-54CBB78A04B2}" srcOrd="0" destOrd="0" presId="urn:microsoft.com/office/officeart/2005/8/layout/orgChart1"/>
    <dgm:cxn modelId="{C8E36451-1490-4D09-9713-583543D742A3}" type="presOf" srcId="{867B6F49-1218-4D5E-B3F5-E4994D00A3A5}" destId="{43A8C4FD-044E-4EB5-A1AE-21965A63586B}" srcOrd="1" destOrd="0" presId="urn:microsoft.com/office/officeart/2005/8/layout/orgChart1"/>
    <dgm:cxn modelId="{94517B75-961A-4F03-9DDA-3F98A46A1A96}" srcId="{019EE52C-352E-42C2-B98F-550655A165BB}" destId="{23FF76AA-D46C-40AA-9086-EF153D97543B}" srcOrd="0" destOrd="0" parTransId="{5A8DE0E9-FA70-4A2A-BACA-607B7868EA3B}" sibTransId="{F1B0D8B8-1C9B-43D9-A75F-01340ECD768D}"/>
    <dgm:cxn modelId="{956B73D4-801C-4388-89F2-3FE3D770A1DD}" type="presOf" srcId="{062F7716-C751-4797-BC59-19AF9CB1A2CF}" destId="{4339C372-EA8A-488C-98F4-93CA9CCA7CED}" srcOrd="0" destOrd="0" presId="urn:microsoft.com/office/officeart/2005/8/layout/orgChart1"/>
    <dgm:cxn modelId="{433EC9CB-7122-440C-8746-2C07BA948575}" type="presOf" srcId="{019EE52C-352E-42C2-B98F-550655A165BB}" destId="{AE4EACEB-98F3-4841-BC93-CFCE765B5FD5}" srcOrd="0" destOrd="0" presId="urn:microsoft.com/office/officeart/2005/8/layout/orgChart1"/>
    <dgm:cxn modelId="{17FDCDB6-4B3E-4813-885D-4CE09E952D42}" srcId="{23FF76AA-D46C-40AA-9086-EF153D97543B}" destId="{867B6F49-1218-4D5E-B3F5-E4994D00A3A5}" srcOrd="1" destOrd="0" parTransId="{AD40BBD7-BEBC-4A27-8E1F-D1820D9A0F36}" sibTransId="{BB9BE9AC-C89E-4424-AA4C-3DF46484B526}"/>
    <dgm:cxn modelId="{D540F381-EC04-48BD-85B0-D88AF4521117}" type="presOf" srcId="{AD40BBD7-BEBC-4A27-8E1F-D1820D9A0F36}" destId="{391A5D06-A5D6-4012-A8C1-73F40125B049}" srcOrd="0" destOrd="0" presId="urn:microsoft.com/office/officeart/2005/8/layout/orgChart1"/>
    <dgm:cxn modelId="{718BBA87-7CD7-4EC5-A11C-06DED998359A}" type="presOf" srcId="{23FF76AA-D46C-40AA-9086-EF153D97543B}" destId="{C52EC1EB-3FA9-46B2-B106-32AC9886A04B}" srcOrd="0" destOrd="0" presId="urn:microsoft.com/office/officeart/2005/8/layout/orgChart1"/>
    <dgm:cxn modelId="{ECD883CD-6831-4B4D-99AB-CA3C7465A70C}" srcId="{23FF76AA-D46C-40AA-9086-EF153D97543B}" destId="{062F7716-C751-4797-BC59-19AF9CB1A2CF}" srcOrd="0" destOrd="0" parTransId="{171EE9DE-1967-49F3-A8D3-E15DA02FE473}" sibTransId="{8B1D55E2-421E-43F0-B089-1377EB57B9AB}"/>
    <dgm:cxn modelId="{A409D314-097C-485A-B364-B7A0E18AF496}" type="presOf" srcId="{23FF76AA-D46C-40AA-9086-EF153D97543B}" destId="{827EC1DC-169E-4812-9A04-176A0F36669B}" srcOrd="1" destOrd="0" presId="urn:microsoft.com/office/officeart/2005/8/layout/orgChart1"/>
    <dgm:cxn modelId="{4FEE1350-D9B1-415A-944E-032BA6B03E15}" type="presOf" srcId="{062F7716-C751-4797-BC59-19AF9CB1A2CF}" destId="{5EAB8186-043B-4ECF-8230-4E676DFE9074}" srcOrd="1" destOrd="0" presId="urn:microsoft.com/office/officeart/2005/8/layout/orgChart1"/>
    <dgm:cxn modelId="{D12BC8C0-A257-4805-97F5-478A721B263A}" type="presOf" srcId="{171EE9DE-1967-49F3-A8D3-E15DA02FE473}" destId="{629A98FD-4BB4-47D5-9006-89E76A9FF5E7}" srcOrd="0" destOrd="0" presId="urn:microsoft.com/office/officeart/2005/8/layout/orgChart1"/>
    <dgm:cxn modelId="{89C6F85B-C123-4D91-8273-25000570FA83}" type="presParOf" srcId="{AE4EACEB-98F3-4841-BC93-CFCE765B5FD5}" destId="{2754DCF1-E33E-4D87-80FB-848B88BC25CE}" srcOrd="0" destOrd="0" presId="urn:microsoft.com/office/officeart/2005/8/layout/orgChart1"/>
    <dgm:cxn modelId="{29678E4C-BCD3-4FC4-9A39-DCF886B05B4B}" type="presParOf" srcId="{2754DCF1-E33E-4D87-80FB-848B88BC25CE}" destId="{52096DB9-1536-4FD0-8A57-7E16DABA5961}" srcOrd="0" destOrd="0" presId="urn:microsoft.com/office/officeart/2005/8/layout/orgChart1"/>
    <dgm:cxn modelId="{97D70DA7-200C-4606-BD8C-320C74D51DEA}" type="presParOf" srcId="{52096DB9-1536-4FD0-8A57-7E16DABA5961}" destId="{C52EC1EB-3FA9-46B2-B106-32AC9886A04B}" srcOrd="0" destOrd="0" presId="urn:microsoft.com/office/officeart/2005/8/layout/orgChart1"/>
    <dgm:cxn modelId="{5F219151-A3E2-430B-9C5A-28F573C90A4A}" type="presParOf" srcId="{52096DB9-1536-4FD0-8A57-7E16DABA5961}" destId="{827EC1DC-169E-4812-9A04-176A0F36669B}" srcOrd="1" destOrd="0" presId="urn:microsoft.com/office/officeart/2005/8/layout/orgChart1"/>
    <dgm:cxn modelId="{9A9595CE-2623-41E0-8ABD-0B12ABB85B1E}" type="presParOf" srcId="{2754DCF1-E33E-4D87-80FB-848B88BC25CE}" destId="{BF7B3AA9-D2FC-499E-91C5-3A1064728F10}" srcOrd="1" destOrd="0" presId="urn:microsoft.com/office/officeart/2005/8/layout/orgChart1"/>
    <dgm:cxn modelId="{2A9D7A09-C31C-4F64-B8C1-C2CBD6A4FB61}" type="presParOf" srcId="{BF7B3AA9-D2FC-499E-91C5-3A1064728F10}" destId="{629A98FD-4BB4-47D5-9006-89E76A9FF5E7}" srcOrd="0" destOrd="0" presId="urn:microsoft.com/office/officeart/2005/8/layout/orgChart1"/>
    <dgm:cxn modelId="{B4197171-31E0-4DF4-BE46-5DD019388318}" type="presParOf" srcId="{BF7B3AA9-D2FC-499E-91C5-3A1064728F10}" destId="{B698C763-5526-4E1A-A4F4-8B0C14768266}" srcOrd="1" destOrd="0" presId="urn:microsoft.com/office/officeart/2005/8/layout/orgChart1"/>
    <dgm:cxn modelId="{2BA03658-6292-4EF5-A6E4-05DE7C718578}" type="presParOf" srcId="{B698C763-5526-4E1A-A4F4-8B0C14768266}" destId="{02D54B73-2FED-48C1-ABCC-54859A12CF1F}" srcOrd="0" destOrd="0" presId="urn:microsoft.com/office/officeart/2005/8/layout/orgChart1"/>
    <dgm:cxn modelId="{1961A449-36C4-42FB-BE6E-A4446A18BED9}" type="presParOf" srcId="{02D54B73-2FED-48C1-ABCC-54859A12CF1F}" destId="{4339C372-EA8A-488C-98F4-93CA9CCA7CED}" srcOrd="0" destOrd="0" presId="urn:microsoft.com/office/officeart/2005/8/layout/orgChart1"/>
    <dgm:cxn modelId="{C5967995-22C4-4F48-8A48-88E972FE3997}" type="presParOf" srcId="{02D54B73-2FED-48C1-ABCC-54859A12CF1F}" destId="{5EAB8186-043B-4ECF-8230-4E676DFE9074}" srcOrd="1" destOrd="0" presId="urn:microsoft.com/office/officeart/2005/8/layout/orgChart1"/>
    <dgm:cxn modelId="{64F7CE8B-1C98-48FB-ACEA-8117F5961679}" type="presParOf" srcId="{B698C763-5526-4E1A-A4F4-8B0C14768266}" destId="{2C570EC9-E202-474A-85F2-A6C8DB36FC7A}" srcOrd="1" destOrd="0" presId="urn:microsoft.com/office/officeart/2005/8/layout/orgChart1"/>
    <dgm:cxn modelId="{28DC6DD0-C385-4AE9-AAD2-8817FCE6152A}" type="presParOf" srcId="{B698C763-5526-4E1A-A4F4-8B0C14768266}" destId="{68312B7A-E27B-477A-B7D1-DCA34867E831}" srcOrd="2" destOrd="0" presId="urn:microsoft.com/office/officeart/2005/8/layout/orgChart1"/>
    <dgm:cxn modelId="{517CBF8E-64FE-4E32-8E9F-6210AAD022D6}" type="presParOf" srcId="{BF7B3AA9-D2FC-499E-91C5-3A1064728F10}" destId="{391A5D06-A5D6-4012-A8C1-73F40125B049}" srcOrd="2" destOrd="0" presId="urn:microsoft.com/office/officeart/2005/8/layout/orgChart1"/>
    <dgm:cxn modelId="{9A2B3F79-DF65-45DE-9164-CFE182F078E9}" type="presParOf" srcId="{BF7B3AA9-D2FC-499E-91C5-3A1064728F10}" destId="{6ACAD14D-D5CD-4281-9051-B45DB857537E}" srcOrd="3" destOrd="0" presId="urn:microsoft.com/office/officeart/2005/8/layout/orgChart1"/>
    <dgm:cxn modelId="{65F75183-6FBF-4DBC-9193-963CA68D08DF}" type="presParOf" srcId="{6ACAD14D-D5CD-4281-9051-B45DB857537E}" destId="{6FB309A2-4F89-47C6-B7B6-046C29240137}" srcOrd="0" destOrd="0" presId="urn:microsoft.com/office/officeart/2005/8/layout/orgChart1"/>
    <dgm:cxn modelId="{F26A5833-56D5-4908-86D8-74FAA3620B7D}" type="presParOf" srcId="{6FB309A2-4F89-47C6-B7B6-046C29240137}" destId="{E5B7495E-EC96-4513-9E76-54CBB78A04B2}" srcOrd="0" destOrd="0" presId="urn:microsoft.com/office/officeart/2005/8/layout/orgChart1"/>
    <dgm:cxn modelId="{5C4971FC-4EA2-4802-B3FE-BF73D92F0346}" type="presParOf" srcId="{6FB309A2-4F89-47C6-B7B6-046C29240137}" destId="{43A8C4FD-044E-4EB5-A1AE-21965A63586B}" srcOrd="1" destOrd="0" presId="urn:microsoft.com/office/officeart/2005/8/layout/orgChart1"/>
    <dgm:cxn modelId="{B6057D52-DD70-4E4B-B234-99C8635ACC14}" type="presParOf" srcId="{6ACAD14D-D5CD-4281-9051-B45DB857537E}" destId="{77BE27B8-E48B-4E77-8298-A89CDDA724B8}" srcOrd="1" destOrd="0" presId="urn:microsoft.com/office/officeart/2005/8/layout/orgChart1"/>
    <dgm:cxn modelId="{5499B848-4650-4DF2-82FB-D238C8316617}" type="presParOf" srcId="{6ACAD14D-D5CD-4281-9051-B45DB857537E}" destId="{AD9982CE-E152-49AB-8D95-5D758C2B13EB}" srcOrd="2" destOrd="0" presId="urn:microsoft.com/office/officeart/2005/8/layout/orgChart1"/>
    <dgm:cxn modelId="{BCAD522D-CB2E-4C79-A92A-4B3A0017A0C0}" type="presParOf" srcId="{2754DCF1-E33E-4D87-80FB-848B88BC25CE}" destId="{15F3D7AD-2566-41BE-AF82-AA709DF02650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8937A-B470-43AE-8C7F-560202F9D1F7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4C9C8FE-15F7-4089-B488-CD7A0CA58640}">
      <dgm:prSet phldrT="[Текст]" custT="1"/>
      <dgm:spPr/>
      <dgm:t>
        <a:bodyPr/>
        <a:lstStyle/>
        <a:p>
          <a:r>
            <a:rPr lang="ru-RU" sz="2400" b="1" i="1" u="sng" dirty="0" smtClean="0">
              <a:solidFill>
                <a:schemeClr val="tx1"/>
              </a:solidFill>
            </a:rPr>
            <a:t>Техники рисования</a:t>
          </a:r>
          <a:endParaRPr lang="ru-RU" sz="2400" b="1" i="1" u="sng" dirty="0">
            <a:solidFill>
              <a:schemeClr val="tx1"/>
            </a:solidFill>
          </a:endParaRPr>
        </a:p>
      </dgm:t>
    </dgm:pt>
    <dgm:pt modelId="{A39BFE5C-3F50-4924-AAFE-D4CD7E353649}" type="parTrans" cxnId="{C9661FF4-5DC2-44DE-B8EE-2662959AC904}">
      <dgm:prSet/>
      <dgm:spPr/>
      <dgm:t>
        <a:bodyPr/>
        <a:lstStyle/>
        <a:p>
          <a:endParaRPr lang="ru-RU"/>
        </a:p>
      </dgm:t>
    </dgm:pt>
    <dgm:pt modelId="{35E08555-DFED-45F3-99E6-570AA8CC11CA}" type="sibTrans" cxnId="{C9661FF4-5DC2-44DE-B8EE-2662959AC904}">
      <dgm:prSet/>
      <dgm:spPr/>
      <dgm:t>
        <a:bodyPr/>
        <a:lstStyle/>
        <a:p>
          <a:endParaRPr lang="ru-RU"/>
        </a:p>
      </dgm:t>
    </dgm:pt>
    <dgm:pt modelId="{F1CD20BA-2311-488F-983D-2F097CF2FD6F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Рисование ладошками</a:t>
          </a:r>
          <a:endParaRPr lang="ru-RU" sz="1600" b="1" i="1" dirty="0">
            <a:solidFill>
              <a:schemeClr val="tx1"/>
            </a:solidFill>
          </a:endParaRPr>
        </a:p>
      </dgm:t>
    </dgm:pt>
    <dgm:pt modelId="{BA1FAB1C-3C2E-4A63-8053-4E222287947F}" type="parTrans" cxnId="{63436666-C594-4F00-A5FD-DF397F3834F2}">
      <dgm:prSet/>
      <dgm:spPr/>
      <dgm:t>
        <a:bodyPr/>
        <a:lstStyle/>
        <a:p>
          <a:endParaRPr lang="ru-RU"/>
        </a:p>
      </dgm:t>
    </dgm:pt>
    <dgm:pt modelId="{F44D6F1F-EC69-4920-8A05-DE3006C302FB}" type="sibTrans" cxnId="{63436666-C594-4F00-A5FD-DF397F3834F2}">
      <dgm:prSet/>
      <dgm:spPr/>
      <dgm:t>
        <a:bodyPr/>
        <a:lstStyle/>
        <a:p>
          <a:endParaRPr lang="ru-RU"/>
        </a:p>
      </dgm:t>
    </dgm:pt>
    <dgm:pt modelId="{9C73645A-6E0D-4A9D-A8DB-A62E948EDF1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i="1" u="none" dirty="0" smtClean="0">
              <a:solidFill>
                <a:schemeClr val="tx1"/>
              </a:solidFill>
            </a:rPr>
            <a:t>Рисование ватной палочкой</a:t>
          </a:r>
          <a:endParaRPr lang="ru-RU" sz="1600" b="1" i="1" u="none" dirty="0">
            <a:solidFill>
              <a:schemeClr val="tx1"/>
            </a:solidFill>
          </a:endParaRPr>
        </a:p>
      </dgm:t>
    </dgm:pt>
    <dgm:pt modelId="{64363157-AEF0-4285-B596-7E117EBDE729}" type="parTrans" cxnId="{B3973F37-6677-444A-818D-7D38FEB43A47}">
      <dgm:prSet/>
      <dgm:spPr/>
      <dgm:t>
        <a:bodyPr/>
        <a:lstStyle/>
        <a:p>
          <a:endParaRPr lang="ru-RU"/>
        </a:p>
      </dgm:t>
    </dgm:pt>
    <dgm:pt modelId="{B7C74B24-A586-49C2-B502-FDEF61B7450A}" type="sibTrans" cxnId="{B3973F37-6677-444A-818D-7D38FEB43A47}">
      <dgm:prSet/>
      <dgm:spPr/>
      <dgm:t>
        <a:bodyPr/>
        <a:lstStyle/>
        <a:p>
          <a:endParaRPr lang="ru-RU"/>
        </a:p>
      </dgm:t>
    </dgm:pt>
    <dgm:pt modelId="{18BABEF1-D994-4FA1-B021-6D73C459334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Рисование</a:t>
          </a:r>
        </a:p>
        <a:p>
          <a:r>
            <a:rPr lang="ru-RU" sz="1600" b="1" dirty="0" err="1" smtClean="0">
              <a:solidFill>
                <a:schemeClr val="tx1"/>
              </a:solidFill>
            </a:rPr>
            <a:t>кляксография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endParaRPr lang="ru-RU" sz="1600" b="1" dirty="0">
            <a:solidFill>
              <a:schemeClr val="tx1"/>
            </a:solidFill>
          </a:endParaRPr>
        </a:p>
      </dgm:t>
    </dgm:pt>
    <dgm:pt modelId="{E36AA749-03C5-4DC2-A0FF-5BA5B329493D}" type="parTrans" cxnId="{E0198724-7FCD-4534-9B87-B09BC8124AEC}">
      <dgm:prSet/>
      <dgm:spPr/>
      <dgm:t>
        <a:bodyPr/>
        <a:lstStyle/>
        <a:p>
          <a:endParaRPr lang="ru-RU"/>
        </a:p>
      </dgm:t>
    </dgm:pt>
    <dgm:pt modelId="{B5D54E99-E56A-4277-8A55-A9E894F70B2C}" type="sibTrans" cxnId="{E0198724-7FCD-4534-9B87-B09BC8124AEC}">
      <dgm:prSet/>
      <dgm:spPr/>
      <dgm:t>
        <a:bodyPr/>
        <a:lstStyle/>
        <a:p>
          <a:endParaRPr lang="ru-RU"/>
        </a:p>
      </dgm:t>
    </dgm:pt>
    <dgm:pt modelId="{09D46FD6-3588-42B4-BFC0-54088F29C422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Рисование скомканной бумагой</a:t>
          </a:r>
          <a:endParaRPr lang="ru-RU" sz="1600" b="1" i="1" dirty="0">
            <a:solidFill>
              <a:schemeClr val="tx1"/>
            </a:solidFill>
          </a:endParaRPr>
        </a:p>
      </dgm:t>
    </dgm:pt>
    <dgm:pt modelId="{07AFE66A-912A-43A3-BED4-EB74617B737B}" type="parTrans" cxnId="{AAD813E9-CF08-4D81-8B05-63CEED0F4296}">
      <dgm:prSet/>
      <dgm:spPr/>
      <dgm:t>
        <a:bodyPr/>
        <a:lstStyle/>
        <a:p>
          <a:endParaRPr lang="ru-RU"/>
        </a:p>
      </dgm:t>
    </dgm:pt>
    <dgm:pt modelId="{2E22BAC6-550C-464C-9FC7-E5AE3E2D58CF}" type="sibTrans" cxnId="{AAD813E9-CF08-4D81-8B05-63CEED0F4296}">
      <dgm:prSet/>
      <dgm:spPr/>
      <dgm:t>
        <a:bodyPr/>
        <a:lstStyle/>
        <a:p>
          <a:endParaRPr lang="ru-RU"/>
        </a:p>
      </dgm:t>
    </dgm:pt>
    <dgm:pt modelId="{265F7D00-C6BF-44D7-A2C2-4D7C67F44BFE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Рисование штрихами</a:t>
          </a:r>
          <a:endParaRPr lang="ru-RU" sz="1600" b="1" i="1" dirty="0">
            <a:solidFill>
              <a:schemeClr val="tx1"/>
            </a:solidFill>
          </a:endParaRPr>
        </a:p>
      </dgm:t>
    </dgm:pt>
    <dgm:pt modelId="{08627AB8-2E3D-49CB-BC60-B7500A1EA8A3}" type="parTrans" cxnId="{EE46EE14-B2CE-4051-B726-208A35EC40EE}">
      <dgm:prSet/>
      <dgm:spPr/>
      <dgm:t>
        <a:bodyPr/>
        <a:lstStyle/>
        <a:p>
          <a:endParaRPr lang="ru-RU"/>
        </a:p>
      </dgm:t>
    </dgm:pt>
    <dgm:pt modelId="{16F79013-7DB3-4B4C-A98A-AD389CF5B0EC}" type="sibTrans" cxnId="{EE46EE14-B2CE-4051-B726-208A35EC40EE}">
      <dgm:prSet/>
      <dgm:spPr/>
      <dgm:t>
        <a:bodyPr/>
        <a:lstStyle/>
        <a:p>
          <a:endParaRPr lang="ru-RU"/>
        </a:p>
      </dgm:t>
    </dgm:pt>
    <dgm:pt modelId="{5548883E-DCC8-4465-84EC-2BC31F42F8C1}">
      <dgm:prSet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Рисование солью</a:t>
          </a:r>
          <a:endParaRPr lang="ru-RU" sz="1600" b="1" i="1" dirty="0">
            <a:solidFill>
              <a:schemeClr val="tx1"/>
            </a:solidFill>
          </a:endParaRPr>
        </a:p>
      </dgm:t>
    </dgm:pt>
    <dgm:pt modelId="{B05A22ED-EDDA-427D-9B92-17DCF154A5BD}" type="parTrans" cxnId="{D3637FEF-4EB1-4C7E-B50D-F4DA22862165}">
      <dgm:prSet/>
      <dgm:spPr/>
      <dgm:t>
        <a:bodyPr/>
        <a:lstStyle/>
        <a:p>
          <a:endParaRPr lang="ru-RU"/>
        </a:p>
      </dgm:t>
    </dgm:pt>
    <dgm:pt modelId="{79A49816-E417-42BD-BA1C-3F33C56180B0}" type="sibTrans" cxnId="{D3637FEF-4EB1-4C7E-B50D-F4DA22862165}">
      <dgm:prSet/>
      <dgm:spPr/>
      <dgm:t>
        <a:bodyPr/>
        <a:lstStyle/>
        <a:p>
          <a:endParaRPr lang="ru-RU"/>
        </a:p>
      </dgm:t>
    </dgm:pt>
    <dgm:pt modelId="{F0386131-A079-4B16-AC12-0AD03FFB9DB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Рисование на песке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60284E92-4CEC-4D21-8F28-085F03776EEE}" type="parTrans" cxnId="{91709A4F-CE19-4A11-900A-0E27C8C2EACD}">
      <dgm:prSet/>
      <dgm:spPr/>
      <dgm:t>
        <a:bodyPr/>
        <a:lstStyle/>
        <a:p>
          <a:endParaRPr lang="ru-RU"/>
        </a:p>
      </dgm:t>
    </dgm:pt>
    <dgm:pt modelId="{9D5CA639-951F-479A-AD04-FED63E4C0F10}" type="sibTrans" cxnId="{91709A4F-CE19-4A11-900A-0E27C8C2EACD}">
      <dgm:prSet/>
      <dgm:spPr/>
      <dgm:t>
        <a:bodyPr/>
        <a:lstStyle/>
        <a:p>
          <a:endParaRPr lang="ru-RU"/>
        </a:p>
      </dgm:t>
    </dgm:pt>
    <dgm:pt modelId="{5954F90D-5136-461B-A859-D12A5BAE14C3}">
      <dgm:prSet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Рисование бумажной тубой</a:t>
          </a:r>
          <a:endParaRPr lang="ru-RU" sz="1600" b="1" i="1" dirty="0">
            <a:solidFill>
              <a:schemeClr val="tx1"/>
            </a:solidFill>
          </a:endParaRPr>
        </a:p>
      </dgm:t>
    </dgm:pt>
    <dgm:pt modelId="{D068849E-497A-4E4A-AD7D-78B6B4CBDFA5}" type="parTrans" cxnId="{A7DB00FC-A190-4075-8527-253214150FF6}">
      <dgm:prSet/>
      <dgm:spPr/>
      <dgm:t>
        <a:bodyPr/>
        <a:lstStyle/>
        <a:p>
          <a:endParaRPr lang="ru-RU"/>
        </a:p>
      </dgm:t>
    </dgm:pt>
    <dgm:pt modelId="{3480748E-319F-440D-A7B1-308F93F0985F}" type="sibTrans" cxnId="{A7DB00FC-A190-4075-8527-253214150FF6}">
      <dgm:prSet/>
      <dgm:spPr/>
      <dgm:t>
        <a:bodyPr/>
        <a:lstStyle/>
        <a:p>
          <a:endParaRPr lang="ru-RU"/>
        </a:p>
      </dgm:t>
    </dgm:pt>
    <dgm:pt modelId="{21A0404C-EB12-46D7-AD07-12A0C5E6E96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Рисование</a:t>
          </a:r>
          <a:endParaRPr lang="ru-RU" sz="1400" b="1" i="1" dirty="0" smtClean="0">
            <a:solidFill>
              <a:schemeClr val="tx1"/>
            </a:solidFill>
          </a:endParaRPr>
        </a:p>
        <a:p>
          <a:r>
            <a:rPr lang="ru-RU" sz="1600" b="1" i="1" dirty="0" smtClean="0">
              <a:solidFill>
                <a:schemeClr val="tx1"/>
              </a:solidFill>
            </a:rPr>
            <a:t>штампом</a:t>
          </a:r>
          <a:r>
            <a:rPr lang="ru-RU" sz="1800" i="1" dirty="0" smtClean="0">
              <a:solidFill>
                <a:schemeClr val="tx1"/>
              </a:solidFill>
            </a:rPr>
            <a:t> </a:t>
          </a:r>
          <a:endParaRPr lang="ru-RU" sz="1800" i="1" dirty="0">
            <a:solidFill>
              <a:schemeClr val="tx1"/>
            </a:solidFill>
          </a:endParaRPr>
        </a:p>
      </dgm:t>
    </dgm:pt>
    <dgm:pt modelId="{45051F93-C756-4955-B1B3-10B305E3CA8F}" type="parTrans" cxnId="{D2687620-D860-4C22-9570-01C90933C504}">
      <dgm:prSet/>
      <dgm:spPr/>
      <dgm:t>
        <a:bodyPr/>
        <a:lstStyle/>
        <a:p>
          <a:endParaRPr lang="ru-RU"/>
        </a:p>
      </dgm:t>
    </dgm:pt>
    <dgm:pt modelId="{B8646B25-A108-4E47-9E37-C4F746A9B74B}" type="sibTrans" cxnId="{D2687620-D860-4C22-9570-01C90933C504}">
      <dgm:prSet/>
      <dgm:spPr/>
      <dgm:t>
        <a:bodyPr/>
        <a:lstStyle/>
        <a:p>
          <a:endParaRPr lang="ru-RU"/>
        </a:p>
      </dgm:t>
    </dgm:pt>
    <dgm:pt modelId="{B4E20AE5-4615-4956-AA65-5B8E2BD35202}" type="pres">
      <dgm:prSet presAssocID="{E598937A-B470-43AE-8C7F-560202F9D1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943C37-951D-43F7-AC37-81BFD2A384AC}" type="pres">
      <dgm:prSet presAssocID="{44C9C8FE-15F7-4089-B488-CD7A0CA58640}" presName="centerShape" presStyleLbl="node0" presStyleIdx="0" presStyleCnt="1" custScaleX="196145" custScaleY="169468"/>
      <dgm:spPr/>
      <dgm:t>
        <a:bodyPr/>
        <a:lstStyle/>
        <a:p>
          <a:endParaRPr lang="ru-RU"/>
        </a:p>
      </dgm:t>
    </dgm:pt>
    <dgm:pt modelId="{FA1A5134-C0A7-4EBF-9227-17F183B23E77}" type="pres">
      <dgm:prSet presAssocID="{BA1FAB1C-3C2E-4A63-8053-4E222287947F}" presName="parTrans" presStyleLbl="sibTrans2D1" presStyleIdx="0" presStyleCnt="9"/>
      <dgm:spPr/>
      <dgm:t>
        <a:bodyPr/>
        <a:lstStyle/>
        <a:p>
          <a:endParaRPr lang="ru-RU"/>
        </a:p>
      </dgm:t>
    </dgm:pt>
    <dgm:pt modelId="{18A4990F-D23A-46B4-8812-E7C1CD2A34DD}" type="pres">
      <dgm:prSet presAssocID="{BA1FAB1C-3C2E-4A63-8053-4E222287947F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99E7DC6C-84B8-4A5C-ADA2-1428505471E7}" type="pres">
      <dgm:prSet presAssocID="{F1CD20BA-2311-488F-983D-2F097CF2FD6F}" presName="node" presStyleLbl="node1" presStyleIdx="0" presStyleCnt="9" custScaleX="196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031FE-170E-4828-A71E-F84C080F96E6}" type="pres">
      <dgm:prSet presAssocID="{64363157-AEF0-4285-B596-7E117EBDE729}" presName="parTrans" presStyleLbl="sibTrans2D1" presStyleIdx="1" presStyleCnt="9"/>
      <dgm:spPr/>
      <dgm:t>
        <a:bodyPr/>
        <a:lstStyle/>
        <a:p>
          <a:endParaRPr lang="ru-RU"/>
        </a:p>
      </dgm:t>
    </dgm:pt>
    <dgm:pt modelId="{C280EF42-16AB-4C9F-A9E8-31CA635E816F}" type="pres">
      <dgm:prSet presAssocID="{64363157-AEF0-4285-B596-7E117EBDE729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185FCBD1-5C39-4F4C-ADC4-2DB1EF482CF5}" type="pres">
      <dgm:prSet presAssocID="{9C73645A-6E0D-4A9D-A8DB-A62E948EDF1D}" presName="node" presStyleLbl="node1" presStyleIdx="1" presStyleCnt="9" custScaleX="244198" custRadScaleRad="144662" custRadScaleInc="94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CA073-7BF1-43A7-B85B-2A6ABF60204D}" type="pres">
      <dgm:prSet presAssocID="{E36AA749-03C5-4DC2-A0FF-5BA5B329493D}" presName="parTrans" presStyleLbl="sibTrans2D1" presStyleIdx="2" presStyleCnt="9"/>
      <dgm:spPr/>
      <dgm:t>
        <a:bodyPr/>
        <a:lstStyle/>
        <a:p>
          <a:endParaRPr lang="ru-RU"/>
        </a:p>
      </dgm:t>
    </dgm:pt>
    <dgm:pt modelId="{518A1AA6-5058-4E66-9F6C-47FA5C3925F3}" type="pres">
      <dgm:prSet presAssocID="{E36AA749-03C5-4DC2-A0FF-5BA5B329493D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CEE6EF32-5FEA-49C9-A057-377B4B9C7044}" type="pres">
      <dgm:prSet presAssocID="{18BABEF1-D994-4FA1-B021-6D73C459334A}" presName="node" presStyleLbl="node1" presStyleIdx="2" presStyleCnt="9" custScaleX="222537" custRadScaleRad="173262" custRadScaleInc="42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13387-2365-4434-9F1F-F27364CA9B20}" type="pres">
      <dgm:prSet presAssocID="{07AFE66A-912A-43A3-BED4-EB74617B737B}" presName="parTrans" presStyleLbl="sibTrans2D1" presStyleIdx="3" presStyleCnt="9"/>
      <dgm:spPr/>
      <dgm:t>
        <a:bodyPr/>
        <a:lstStyle/>
        <a:p>
          <a:endParaRPr lang="ru-RU"/>
        </a:p>
      </dgm:t>
    </dgm:pt>
    <dgm:pt modelId="{B334B7F3-C77E-418A-9DD7-53A306BD6B55}" type="pres">
      <dgm:prSet presAssocID="{07AFE66A-912A-43A3-BED4-EB74617B737B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B5688F43-2EA2-4ED4-BDD6-237550B2E300}" type="pres">
      <dgm:prSet presAssocID="{09D46FD6-3588-42B4-BFC0-54088F29C422}" presName="node" presStyleLbl="node1" presStyleIdx="3" presStyleCnt="9" custScaleX="243868" custRadScaleRad="167728" custRadScaleInc="-46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52E70-758D-4938-ACBA-8CCD0F1C1241}" type="pres">
      <dgm:prSet presAssocID="{08627AB8-2E3D-49CB-BC60-B7500A1EA8A3}" presName="parTrans" presStyleLbl="sibTrans2D1" presStyleIdx="4" presStyleCnt="9"/>
      <dgm:spPr/>
      <dgm:t>
        <a:bodyPr/>
        <a:lstStyle/>
        <a:p>
          <a:endParaRPr lang="ru-RU"/>
        </a:p>
      </dgm:t>
    </dgm:pt>
    <dgm:pt modelId="{4E8E87AF-9F99-4FF9-9406-1591D338FAB3}" type="pres">
      <dgm:prSet presAssocID="{08627AB8-2E3D-49CB-BC60-B7500A1EA8A3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C15C38FC-B582-4D63-B262-69DF4E8B8661}" type="pres">
      <dgm:prSet presAssocID="{265F7D00-C6BF-44D7-A2C2-4D7C67F44BFE}" presName="node" presStyleLbl="node1" presStyleIdx="4" presStyleCnt="9" custScaleX="207242" custScaleY="81641" custRadScaleRad="107567" custRadScaleInc="-54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250F2-8387-44C2-A846-3238BE97DCCB}" type="pres">
      <dgm:prSet presAssocID="{B05A22ED-EDDA-427D-9B92-17DCF154A5BD}" presName="parTrans" presStyleLbl="sibTrans2D1" presStyleIdx="5" presStyleCnt="9"/>
      <dgm:spPr/>
      <dgm:t>
        <a:bodyPr/>
        <a:lstStyle/>
        <a:p>
          <a:endParaRPr lang="ru-RU"/>
        </a:p>
      </dgm:t>
    </dgm:pt>
    <dgm:pt modelId="{0E2B8642-C2ED-4A4D-994E-BEBD7F9C2ADF}" type="pres">
      <dgm:prSet presAssocID="{B05A22ED-EDDA-427D-9B92-17DCF154A5BD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5ADC2FC7-7593-4D57-AAE7-A4B231BE2571}" type="pres">
      <dgm:prSet presAssocID="{5548883E-DCC8-4465-84EC-2BC31F42F8C1}" presName="node" presStyleLbl="node1" presStyleIdx="5" presStyleCnt="9" custScaleX="199421" custScaleY="94597" custRadScaleRad="110295" custRadScaleInc="67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537B5-45F0-4E2E-AB7B-F277AB826ABA}" type="pres">
      <dgm:prSet presAssocID="{60284E92-4CEC-4D21-8F28-085F03776EEE}" presName="parTrans" presStyleLbl="sibTrans2D1" presStyleIdx="6" presStyleCnt="9"/>
      <dgm:spPr/>
      <dgm:t>
        <a:bodyPr/>
        <a:lstStyle/>
        <a:p>
          <a:endParaRPr lang="ru-RU"/>
        </a:p>
      </dgm:t>
    </dgm:pt>
    <dgm:pt modelId="{DA2D4187-58C3-44E4-9B97-9D470CCA1D44}" type="pres">
      <dgm:prSet presAssocID="{60284E92-4CEC-4D21-8F28-085F03776EEE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C0820E3C-820D-4A96-AA6B-F4A931E19160}" type="pres">
      <dgm:prSet presAssocID="{F0386131-A079-4B16-AC12-0AD03FFB9DB3}" presName="node" presStyleLbl="node1" presStyleIdx="6" presStyleCnt="9" custScaleX="242727" custScaleY="102436" custRadScaleRad="166884" custRadScaleInc="50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FA82E-F96B-456E-8634-B79715B7C1C8}" type="pres">
      <dgm:prSet presAssocID="{D068849E-497A-4E4A-AD7D-78B6B4CBDFA5}" presName="parTrans" presStyleLbl="sibTrans2D1" presStyleIdx="7" presStyleCnt="9"/>
      <dgm:spPr/>
      <dgm:t>
        <a:bodyPr/>
        <a:lstStyle/>
        <a:p>
          <a:endParaRPr lang="ru-RU"/>
        </a:p>
      </dgm:t>
    </dgm:pt>
    <dgm:pt modelId="{C7296C0B-55C9-4629-8BCB-AF8495AE384B}" type="pres">
      <dgm:prSet presAssocID="{D068849E-497A-4E4A-AD7D-78B6B4CBDFA5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EC925BC4-FAAC-41C0-B8B0-F439B1453952}" type="pres">
      <dgm:prSet presAssocID="{5954F90D-5136-461B-A859-D12A5BAE14C3}" presName="node" presStyleLbl="node1" presStyleIdx="7" presStyleCnt="9" custScaleX="238058" custRadScaleRad="169269" custRadScaleInc="-32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4BAA8-7162-4BE4-ABA7-35AED644099C}" type="pres">
      <dgm:prSet presAssocID="{45051F93-C756-4955-B1B3-10B305E3CA8F}" presName="parTrans" presStyleLbl="sibTrans2D1" presStyleIdx="8" presStyleCnt="9"/>
      <dgm:spPr/>
      <dgm:t>
        <a:bodyPr/>
        <a:lstStyle/>
        <a:p>
          <a:endParaRPr lang="ru-RU"/>
        </a:p>
      </dgm:t>
    </dgm:pt>
    <dgm:pt modelId="{B270782A-EE03-454D-B399-FE834EDA2026}" type="pres">
      <dgm:prSet presAssocID="{45051F93-C756-4955-B1B3-10B305E3CA8F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B71BBE73-2837-4EA2-8FCE-45AE07C17B60}" type="pres">
      <dgm:prSet presAssocID="{21A0404C-EB12-46D7-AD07-12A0C5E6E96A}" presName="node" presStyleLbl="node1" presStyleIdx="8" presStyleCnt="9" custScaleX="222075" custRadScaleRad="142672" custRadScaleInc="-90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61FF4-5DC2-44DE-B8EE-2662959AC904}" srcId="{E598937A-B470-43AE-8C7F-560202F9D1F7}" destId="{44C9C8FE-15F7-4089-B488-CD7A0CA58640}" srcOrd="0" destOrd="0" parTransId="{A39BFE5C-3F50-4924-AAFE-D4CD7E353649}" sibTransId="{35E08555-DFED-45F3-99E6-570AA8CC11CA}"/>
    <dgm:cxn modelId="{CFA91C88-E68C-4031-ACCC-DF0A6DBDBA8B}" type="presOf" srcId="{B05A22ED-EDDA-427D-9B92-17DCF154A5BD}" destId="{899250F2-8387-44C2-A846-3238BE97DCCB}" srcOrd="0" destOrd="0" presId="urn:microsoft.com/office/officeart/2005/8/layout/radial5"/>
    <dgm:cxn modelId="{D9F2C2F0-A21B-4DF4-8947-DCB0042682FF}" type="presOf" srcId="{64363157-AEF0-4285-B596-7E117EBDE729}" destId="{C280EF42-16AB-4C9F-A9E8-31CA635E816F}" srcOrd="1" destOrd="0" presId="urn:microsoft.com/office/officeart/2005/8/layout/radial5"/>
    <dgm:cxn modelId="{E4DDD2A6-915B-4C2F-9846-DF80D284273D}" type="presOf" srcId="{E36AA749-03C5-4DC2-A0FF-5BA5B329493D}" destId="{518A1AA6-5058-4E66-9F6C-47FA5C3925F3}" srcOrd="1" destOrd="0" presId="urn:microsoft.com/office/officeart/2005/8/layout/radial5"/>
    <dgm:cxn modelId="{0F3FDC9B-9FAB-4F0B-A2A1-79693605F0FD}" type="presOf" srcId="{E598937A-B470-43AE-8C7F-560202F9D1F7}" destId="{B4E20AE5-4615-4956-AA65-5B8E2BD35202}" srcOrd="0" destOrd="0" presId="urn:microsoft.com/office/officeart/2005/8/layout/radial5"/>
    <dgm:cxn modelId="{B3973F37-6677-444A-818D-7D38FEB43A47}" srcId="{44C9C8FE-15F7-4089-B488-CD7A0CA58640}" destId="{9C73645A-6E0D-4A9D-A8DB-A62E948EDF1D}" srcOrd="1" destOrd="0" parTransId="{64363157-AEF0-4285-B596-7E117EBDE729}" sibTransId="{B7C74B24-A586-49C2-B502-FDEF61B7450A}"/>
    <dgm:cxn modelId="{91709A4F-CE19-4A11-900A-0E27C8C2EACD}" srcId="{44C9C8FE-15F7-4089-B488-CD7A0CA58640}" destId="{F0386131-A079-4B16-AC12-0AD03FFB9DB3}" srcOrd="6" destOrd="0" parTransId="{60284E92-4CEC-4D21-8F28-085F03776EEE}" sibTransId="{9D5CA639-951F-479A-AD04-FED63E4C0F10}"/>
    <dgm:cxn modelId="{8EE6D908-4A20-4C58-AD2B-F757A78979C3}" type="presOf" srcId="{07AFE66A-912A-43A3-BED4-EB74617B737B}" destId="{0FB13387-2365-4434-9F1F-F27364CA9B20}" srcOrd="0" destOrd="0" presId="urn:microsoft.com/office/officeart/2005/8/layout/radial5"/>
    <dgm:cxn modelId="{EE46EE14-B2CE-4051-B726-208A35EC40EE}" srcId="{44C9C8FE-15F7-4089-B488-CD7A0CA58640}" destId="{265F7D00-C6BF-44D7-A2C2-4D7C67F44BFE}" srcOrd="4" destOrd="0" parTransId="{08627AB8-2E3D-49CB-BC60-B7500A1EA8A3}" sibTransId="{16F79013-7DB3-4B4C-A98A-AD389CF5B0EC}"/>
    <dgm:cxn modelId="{B41DD391-F893-4128-9D67-92437C1F06F7}" type="presOf" srcId="{265F7D00-C6BF-44D7-A2C2-4D7C67F44BFE}" destId="{C15C38FC-B582-4D63-B262-69DF4E8B8661}" srcOrd="0" destOrd="0" presId="urn:microsoft.com/office/officeart/2005/8/layout/radial5"/>
    <dgm:cxn modelId="{38F4B897-51D0-46F3-B247-09A82A24A65B}" type="presOf" srcId="{F0386131-A079-4B16-AC12-0AD03FFB9DB3}" destId="{C0820E3C-820D-4A96-AA6B-F4A931E19160}" srcOrd="0" destOrd="0" presId="urn:microsoft.com/office/officeart/2005/8/layout/radial5"/>
    <dgm:cxn modelId="{D06818AA-8475-441F-AA54-49AB988760D0}" type="presOf" srcId="{08627AB8-2E3D-49CB-BC60-B7500A1EA8A3}" destId="{4E8E87AF-9F99-4FF9-9406-1591D338FAB3}" srcOrd="1" destOrd="0" presId="urn:microsoft.com/office/officeart/2005/8/layout/radial5"/>
    <dgm:cxn modelId="{6D60093E-F53C-4D72-A919-B17C28BCA1FA}" type="presOf" srcId="{45051F93-C756-4955-B1B3-10B305E3CA8F}" destId="{3404BAA8-7162-4BE4-ABA7-35AED644099C}" srcOrd="0" destOrd="0" presId="urn:microsoft.com/office/officeart/2005/8/layout/radial5"/>
    <dgm:cxn modelId="{A7DB00FC-A190-4075-8527-253214150FF6}" srcId="{44C9C8FE-15F7-4089-B488-CD7A0CA58640}" destId="{5954F90D-5136-461B-A859-D12A5BAE14C3}" srcOrd="7" destOrd="0" parTransId="{D068849E-497A-4E4A-AD7D-78B6B4CBDFA5}" sibTransId="{3480748E-319F-440D-A7B1-308F93F0985F}"/>
    <dgm:cxn modelId="{8FE59798-9FD2-470B-B05F-5DF4D8B2524A}" type="presOf" srcId="{9C73645A-6E0D-4A9D-A8DB-A62E948EDF1D}" destId="{185FCBD1-5C39-4F4C-ADC4-2DB1EF482CF5}" srcOrd="0" destOrd="0" presId="urn:microsoft.com/office/officeart/2005/8/layout/radial5"/>
    <dgm:cxn modelId="{0B62FFAF-475B-43A3-9BF5-72CA4C58EA36}" type="presOf" srcId="{F1CD20BA-2311-488F-983D-2F097CF2FD6F}" destId="{99E7DC6C-84B8-4A5C-ADA2-1428505471E7}" srcOrd="0" destOrd="0" presId="urn:microsoft.com/office/officeart/2005/8/layout/radial5"/>
    <dgm:cxn modelId="{AAD813E9-CF08-4D81-8B05-63CEED0F4296}" srcId="{44C9C8FE-15F7-4089-B488-CD7A0CA58640}" destId="{09D46FD6-3588-42B4-BFC0-54088F29C422}" srcOrd="3" destOrd="0" parTransId="{07AFE66A-912A-43A3-BED4-EB74617B737B}" sibTransId="{2E22BAC6-550C-464C-9FC7-E5AE3E2D58CF}"/>
    <dgm:cxn modelId="{63436666-C594-4F00-A5FD-DF397F3834F2}" srcId="{44C9C8FE-15F7-4089-B488-CD7A0CA58640}" destId="{F1CD20BA-2311-488F-983D-2F097CF2FD6F}" srcOrd="0" destOrd="0" parTransId="{BA1FAB1C-3C2E-4A63-8053-4E222287947F}" sibTransId="{F44D6F1F-EC69-4920-8A05-DE3006C302FB}"/>
    <dgm:cxn modelId="{593FD8BD-E10D-4CCE-9DCF-67A260501DAB}" type="presOf" srcId="{18BABEF1-D994-4FA1-B021-6D73C459334A}" destId="{CEE6EF32-5FEA-49C9-A057-377B4B9C7044}" srcOrd="0" destOrd="0" presId="urn:microsoft.com/office/officeart/2005/8/layout/radial5"/>
    <dgm:cxn modelId="{E0198724-7FCD-4534-9B87-B09BC8124AEC}" srcId="{44C9C8FE-15F7-4089-B488-CD7A0CA58640}" destId="{18BABEF1-D994-4FA1-B021-6D73C459334A}" srcOrd="2" destOrd="0" parTransId="{E36AA749-03C5-4DC2-A0FF-5BA5B329493D}" sibTransId="{B5D54E99-E56A-4277-8A55-A9E894F70B2C}"/>
    <dgm:cxn modelId="{6ABC1AE8-F5CA-4862-841B-CA9ECDCCED14}" type="presOf" srcId="{45051F93-C756-4955-B1B3-10B305E3CA8F}" destId="{B270782A-EE03-454D-B399-FE834EDA2026}" srcOrd="1" destOrd="0" presId="urn:microsoft.com/office/officeart/2005/8/layout/radial5"/>
    <dgm:cxn modelId="{D3637FEF-4EB1-4C7E-B50D-F4DA22862165}" srcId="{44C9C8FE-15F7-4089-B488-CD7A0CA58640}" destId="{5548883E-DCC8-4465-84EC-2BC31F42F8C1}" srcOrd="5" destOrd="0" parTransId="{B05A22ED-EDDA-427D-9B92-17DCF154A5BD}" sibTransId="{79A49816-E417-42BD-BA1C-3F33C56180B0}"/>
    <dgm:cxn modelId="{5A9EB1ED-1561-4E14-AC35-E540FCC7424C}" type="presOf" srcId="{5548883E-DCC8-4465-84EC-2BC31F42F8C1}" destId="{5ADC2FC7-7593-4D57-AAE7-A4B231BE2571}" srcOrd="0" destOrd="0" presId="urn:microsoft.com/office/officeart/2005/8/layout/radial5"/>
    <dgm:cxn modelId="{41AFB0AB-E57B-4094-9B6A-15946407D1F4}" type="presOf" srcId="{60284E92-4CEC-4D21-8F28-085F03776EEE}" destId="{2EE537B5-45F0-4E2E-AB7B-F277AB826ABA}" srcOrd="0" destOrd="0" presId="urn:microsoft.com/office/officeart/2005/8/layout/radial5"/>
    <dgm:cxn modelId="{A46EE416-4C2F-4D31-8B3B-B5848E47A9DB}" type="presOf" srcId="{E36AA749-03C5-4DC2-A0FF-5BA5B329493D}" destId="{C0BCA073-7BF1-43A7-B85B-2A6ABF60204D}" srcOrd="0" destOrd="0" presId="urn:microsoft.com/office/officeart/2005/8/layout/radial5"/>
    <dgm:cxn modelId="{94D1579C-36D1-41BF-BD84-5611CDF716D0}" type="presOf" srcId="{08627AB8-2E3D-49CB-BC60-B7500A1EA8A3}" destId="{0D252E70-758D-4938-ACBA-8CCD0F1C1241}" srcOrd="0" destOrd="0" presId="urn:microsoft.com/office/officeart/2005/8/layout/radial5"/>
    <dgm:cxn modelId="{89BD2FF1-492B-4B9F-B429-3739456322DB}" type="presOf" srcId="{07AFE66A-912A-43A3-BED4-EB74617B737B}" destId="{B334B7F3-C77E-418A-9DD7-53A306BD6B55}" srcOrd="1" destOrd="0" presId="urn:microsoft.com/office/officeart/2005/8/layout/radial5"/>
    <dgm:cxn modelId="{ABCF9252-D76A-4F0B-BC96-C70E25D6F5C6}" type="presOf" srcId="{B05A22ED-EDDA-427D-9B92-17DCF154A5BD}" destId="{0E2B8642-C2ED-4A4D-994E-BEBD7F9C2ADF}" srcOrd="1" destOrd="0" presId="urn:microsoft.com/office/officeart/2005/8/layout/radial5"/>
    <dgm:cxn modelId="{FC24FF2F-7092-4D94-8677-D78BE74155D2}" type="presOf" srcId="{09D46FD6-3588-42B4-BFC0-54088F29C422}" destId="{B5688F43-2EA2-4ED4-BDD6-237550B2E300}" srcOrd="0" destOrd="0" presId="urn:microsoft.com/office/officeart/2005/8/layout/radial5"/>
    <dgm:cxn modelId="{F7DED22E-364A-47B8-BF88-39EB5DD7E117}" type="presOf" srcId="{BA1FAB1C-3C2E-4A63-8053-4E222287947F}" destId="{FA1A5134-C0A7-4EBF-9227-17F183B23E77}" srcOrd="0" destOrd="0" presId="urn:microsoft.com/office/officeart/2005/8/layout/radial5"/>
    <dgm:cxn modelId="{D2687620-D860-4C22-9570-01C90933C504}" srcId="{44C9C8FE-15F7-4089-B488-CD7A0CA58640}" destId="{21A0404C-EB12-46D7-AD07-12A0C5E6E96A}" srcOrd="8" destOrd="0" parTransId="{45051F93-C756-4955-B1B3-10B305E3CA8F}" sibTransId="{B8646B25-A108-4E47-9E37-C4F746A9B74B}"/>
    <dgm:cxn modelId="{3B3A57B6-7F13-4BDF-BB57-6AC9B1C1B0C1}" type="presOf" srcId="{44C9C8FE-15F7-4089-B488-CD7A0CA58640}" destId="{FE943C37-951D-43F7-AC37-81BFD2A384AC}" srcOrd="0" destOrd="0" presId="urn:microsoft.com/office/officeart/2005/8/layout/radial5"/>
    <dgm:cxn modelId="{AC41CED8-B1BC-43F9-8B4B-22F198C487B3}" type="presOf" srcId="{64363157-AEF0-4285-B596-7E117EBDE729}" destId="{0BC031FE-170E-4828-A71E-F84C080F96E6}" srcOrd="0" destOrd="0" presId="urn:microsoft.com/office/officeart/2005/8/layout/radial5"/>
    <dgm:cxn modelId="{FD62A4C0-E8BE-460E-9C4B-7E3687E4BAAE}" type="presOf" srcId="{21A0404C-EB12-46D7-AD07-12A0C5E6E96A}" destId="{B71BBE73-2837-4EA2-8FCE-45AE07C17B60}" srcOrd="0" destOrd="0" presId="urn:microsoft.com/office/officeart/2005/8/layout/radial5"/>
    <dgm:cxn modelId="{A3501DAF-3197-41E0-87A7-16685153DBD5}" type="presOf" srcId="{5954F90D-5136-461B-A859-D12A5BAE14C3}" destId="{EC925BC4-FAAC-41C0-B8B0-F439B1453952}" srcOrd="0" destOrd="0" presId="urn:microsoft.com/office/officeart/2005/8/layout/radial5"/>
    <dgm:cxn modelId="{27EE5FC2-9B64-46A2-8A4D-32D31B6415FE}" type="presOf" srcId="{D068849E-497A-4E4A-AD7D-78B6B4CBDFA5}" destId="{AFDFA82E-F96B-456E-8634-B79715B7C1C8}" srcOrd="0" destOrd="0" presId="urn:microsoft.com/office/officeart/2005/8/layout/radial5"/>
    <dgm:cxn modelId="{C10A0F93-B008-42E2-A8D4-408543AC9167}" type="presOf" srcId="{60284E92-4CEC-4D21-8F28-085F03776EEE}" destId="{DA2D4187-58C3-44E4-9B97-9D470CCA1D44}" srcOrd="1" destOrd="0" presId="urn:microsoft.com/office/officeart/2005/8/layout/radial5"/>
    <dgm:cxn modelId="{14B760AD-299B-4FDA-8872-67EBE16B9575}" type="presOf" srcId="{D068849E-497A-4E4A-AD7D-78B6B4CBDFA5}" destId="{C7296C0B-55C9-4629-8BCB-AF8495AE384B}" srcOrd="1" destOrd="0" presId="urn:microsoft.com/office/officeart/2005/8/layout/radial5"/>
    <dgm:cxn modelId="{9F120F67-199A-467E-8393-4B9141091E10}" type="presOf" srcId="{BA1FAB1C-3C2E-4A63-8053-4E222287947F}" destId="{18A4990F-D23A-46B4-8812-E7C1CD2A34DD}" srcOrd="1" destOrd="0" presId="urn:microsoft.com/office/officeart/2005/8/layout/radial5"/>
    <dgm:cxn modelId="{550C3D78-A60F-435D-BB13-A2F132E7FF99}" type="presParOf" srcId="{B4E20AE5-4615-4956-AA65-5B8E2BD35202}" destId="{FE943C37-951D-43F7-AC37-81BFD2A384AC}" srcOrd="0" destOrd="0" presId="urn:microsoft.com/office/officeart/2005/8/layout/radial5"/>
    <dgm:cxn modelId="{5E85BEC6-8BC4-475B-9690-55F3EABCBA0B}" type="presParOf" srcId="{B4E20AE5-4615-4956-AA65-5B8E2BD35202}" destId="{FA1A5134-C0A7-4EBF-9227-17F183B23E77}" srcOrd="1" destOrd="0" presId="urn:microsoft.com/office/officeart/2005/8/layout/radial5"/>
    <dgm:cxn modelId="{30F6C0E1-950A-47DD-BE76-F984223A24BF}" type="presParOf" srcId="{FA1A5134-C0A7-4EBF-9227-17F183B23E77}" destId="{18A4990F-D23A-46B4-8812-E7C1CD2A34DD}" srcOrd="0" destOrd="0" presId="urn:microsoft.com/office/officeart/2005/8/layout/radial5"/>
    <dgm:cxn modelId="{D7450E91-71E9-4CAA-91F8-F6205F64D557}" type="presParOf" srcId="{B4E20AE5-4615-4956-AA65-5B8E2BD35202}" destId="{99E7DC6C-84B8-4A5C-ADA2-1428505471E7}" srcOrd="2" destOrd="0" presId="urn:microsoft.com/office/officeart/2005/8/layout/radial5"/>
    <dgm:cxn modelId="{6F31ADE4-C4BC-4A44-9EB2-ADA7F5E02527}" type="presParOf" srcId="{B4E20AE5-4615-4956-AA65-5B8E2BD35202}" destId="{0BC031FE-170E-4828-A71E-F84C080F96E6}" srcOrd="3" destOrd="0" presId="urn:microsoft.com/office/officeart/2005/8/layout/radial5"/>
    <dgm:cxn modelId="{C17BC42F-AD32-4AC4-89ED-D1279B0B5936}" type="presParOf" srcId="{0BC031FE-170E-4828-A71E-F84C080F96E6}" destId="{C280EF42-16AB-4C9F-A9E8-31CA635E816F}" srcOrd="0" destOrd="0" presId="urn:microsoft.com/office/officeart/2005/8/layout/radial5"/>
    <dgm:cxn modelId="{C8DA37EF-2E4F-40B0-AFEC-571A929F2403}" type="presParOf" srcId="{B4E20AE5-4615-4956-AA65-5B8E2BD35202}" destId="{185FCBD1-5C39-4F4C-ADC4-2DB1EF482CF5}" srcOrd="4" destOrd="0" presId="urn:microsoft.com/office/officeart/2005/8/layout/radial5"/>
    <dgm:cxn modelId="{B877B0E8-3A25-49A0-97CA-24267A3D40CF}" type="presParOf" srcId="{B4E20AE5-4615-4956-AA65-5B8E2BD35202}" destId="{C0BCA073-7BF1-43A7-B85B-2A6ABF60204D}" srcOrd="5" destOrd="0" presId="urn:microsoft.com/office/officeart/2005/8/layout/radial5"/>
    <dgm:cxn modelId="{8ECB37C2-F3A8-4DD6-955C-ADBD090B129C}" type="presParOf" srcId="{C0BCA073-7BF1-43A7-B85B-2A6ABF60204D}" destId="{518A1AA6-5058-4E66-9F6C-47FA5C3925F3}" srcOrd="0" destOrd="0" presId="urn:microsoft.com/office/officeart/2005/8/layout/radial5"/>
    <dgm:cxn modelId="{968B4BD1-0D20-4FBD-B12E-0B23BF6653C7}" type="presParOf" srcId="{B4E20AE5-4615-4956-AA65-5B8E2BD35202}" destId="{CEE6EF32-5FEA-49C9-A057-377B4B9C7044}" srcOrd="6" destOrd="0" presId="urn:microsoft.com/office/officeart/2005/8/layout/radial5"/>
    <dgm:cxn modelId="{B7830E1C-EA62-42F9-8A23-BC3165C57F44}" type="presParOf" srcId="{B4E20AE5-4615-4956-AA65-5B8E2BD35202}" destId="{0FB13387-2365-4434-9F1F-F27364CA9B20}" srcOrd="7" destOrd="0" presId="urn:microsoft.com/office/officeart/2005/8/layout/radial5"/>
    <dgm:cxn modelId="{9D1656CC-91DA-4C30-B072-B26A7027861D}" type="presParOf" srcId="{0FB13387-2365-4434-9F1F-F27364CA9B20}" destId="{B334B7F3-C77E-418A-9DD7-53A306BD6B55}" srcOrd="0" destOrd="0" presId="urn:microsoft.com/office/officeart/2005/8/layout/radial5"/>
    <dgm:cxn modelId="{F423873F-E0AB-4F87-A07D-BA2AA208891C}" type="presParOf" srcId="{B4E20AE5-4615-4956-AA65-5B8E2BD35202}" destId="{B5688F43-2EA2-4ED4-BDD6-237550B2E300}" srcOrd="8" destOrd="0" presId="urn:microsoft.com/office/officeart/2005/8/layout/radial5"/>
    <dgm:cxn modelId="{53F2D3C6-5B26-4D38-B726-42D28709DEFA}" type="presParOf" srcId="{B4E20AE5-4615-4956-AA65-5B8E2BD35202}" destId="{0D252E70-758D-4938-ACBA-8CCD0F1C1241}" srcOrd="9" destOrd="0" presId="urn:microsoft.com/office/officeart/2005/8/layout/radial5"/>
    <dgm:cxn modelId="{BE1EC5AC-4D12-4D03-9738-068EA59BF160}" type="presParOf" srcId="{0D252E70-758D-4938-ACBA-8CCD0F1C1241}" destId="{4E8E87AF-9F99-4FF9-9406-1591D338FAB3}" srcOrd="0" destOrd="0" presId="urn:microsoft.com/office/officeart/2005/8/layout/radial5"/>
    <dgm:cxn modelId="{0E03C872-0DEA-4EB9-A59B-07E679CDD83C}" type="presParOf" srcId="{B4E20AE5-4615-4956-AA65-5B8E2BD35202}" destId="{C15C38FC-B582-4D63-B262-69DF4E8B8661}" srcOrd="10" destOrd="0" presId="urn:microsoft.com/office/officeart/2005/8/layout/radial5"/>
    <dgm:cxn modelId="{0EF5E28D-AFDD-4EDC-80E9-40C3FF097533}" type="presParOf" srcId="{B4E20AE5-4615-4956-AA65-5B8E2BD35202}" destId="{899250F2-8387-44C2-A846-3238BE97DCCB}" srcOrd="11" destOrd="0" presId="urn:microsoft.com/office/officeart/2005/8/layout/radial5"/>
    <dgm:cxn modelId="{B1654553-032B-4E7F-8BB1-2884B7E0BDDB}" type="presParOf" srcId="{899250F2-8387-44C2-A846-3238BE97DCCB}" destId="{0E2B8642-C2ED-4A4D-994E-BEBD7F9C2ADF}" srcOrd="0" destOrd="0" presId="urn:microsoft.com/office/officeart/2005/8/layout/radial5"/>
    <dgm:cxn modelId="{3245C49E-FBBD-4AE0-B98D-F0C8703B6CE0}" type="presParOf" srcId="{B4E20AE5-4615-4956-AA65-5B8E2BD35202}" destId="{5ADC2FC7-7593-4D57-AAE7-A4B231BE2571}" srcOrd="12" destOrd="0" presId="urn:microsoft.com/office/officeart/2005/8/layout/radial5"/>
    <dgm:cxn modelId="{D1707B67-729F-4C17-B2F5-E0825CDD28D0}" type="presParOf" srcId="{B4E20AE5-4615-4956-AA65-5B8E2BD35202}" destId="{2EE537B5-45F0-4E2E-AB7B-F277AB826ABA}" srcOrd="13" destOrd="0" presId="urn:microsoft.com/office/officeart/2005/8/layout/radial5"/>
    <dgm:cxn modelId="{33B11224-04BF-44BF-ABEB-ECBE8949BA77}" type="presParOf" srcId="{2EE537B5-45F0-4E2E-AB7B-F277AB826ABA}" destId="{DA2D4187-58C3-44E4-9B97-9D470CCA1D44}" srcOrd="0" destOrd="0" presId="urn:microsoft.com/office/officeart/2005/8/layout/radial5"/>
    <dgm:cxn modelId="{40DC0123-0B6F-4475-95C1-F55D95AB47D2}" type="presParOf" srcId="{B4E20AE5-4615-4956-AA65-5B8E2BD35202}" destId="{C0820E3C-820D-4A96-AA6B-F4A931E19160}" srcOrd="14" destOrd="0" presId="urn:microsoft.com/office/officeart/2005/8/layout/radial5"/>
    <dgm:cxn modelId="{A37A4A8A-9936-469F-B327-B88D89E52351}" type="presParOf" srcId="{B4E20AE5-4615-4956-AA65-5B8E2BD35202}" destId="{AFDFA82E-F96B-456E-8634-B79715B7C1C8}" srcOrd="15" destOrd="0" presId="urn:microsoft.com/office/officeart/2005/8/layout/radial5"/>
    <dgm:cxn modelId="{714525CA-337C-4076-84EF-8C823A962810}" type="presParOf" srcId="{AFDFA82E-F96B-456E-8634-B79715B7C1C8}" destId="{C7296C0B-55C9-4629-8BCB-AF8495AE384B}" srcOrd="0" destOrd="0" presId="urn:microsoft.com/office/officeart/2005/8/layout/radial5"/>
    <dgm:cxn modelId="{BE8625BD-06C0-4CC5-976A-6BCA0721A746}" type="presParOf" srcId="{B4E20AE5-4615-4956-AA65-5B8E2BD35202}" destId="{EC925BC4-FAAC-41C0-B8B0-F439B1453952}" srcOrd="16" destOrd="0" presId="urn:microsoft.com/office/officeart/2005/8/layout/radial5"/>
    <dgm:cxn modelId="{60C6F8C4-1677-44F5-B5A8-66872D7E71A9}" type="presParOf" srcId="{B4E20AE5-4615-4956-AA65-5B8E2BD35202}" destId="{3404BAA8-7162-4BE4-ABA7-35AED644099C}" srcOrd="17" destOrd="0" presId="urn:microsoft.com/office/officeart/2005/8/layout/radial5"/>
    <dgm:cxn modelId="{57876CE6-AC43-4C5E-9F8A-7B6FF767E7BC}" type="presParOf" srcId="{3404BAA8-7162-4BE4-ABA7-35AED644099C}" destId="{B270782A-EE03-454D-B399-FE834EDA2026}" srcOrd="0" destOrd="0" presId="urn:microsoft.com/office/officeart/2005/8/layout/radial5"/>
    <dgm:cxn modelId="{DE282B76-2B4A-4BBA-9C10-9D1B7D1A9CAF}" type="presParOf" srcId="{B4E20AE5-4615-4956-AA65-5B8E2BD35202}" destId="{B71BBE73-2837-4EA2-8FCE-45AE07C17B60}" srcOrd="1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E93CE-0566-4451-BD4C-1B820C8E962B}">
      <dsp:nvSpPr>
        <dsp:cNvPr id="0" name=""/>
        <dsp:cNvSpPr/>
      </dsp:nvSpPr>
      <dsp:spPr>
        <a:xfrm rot="5400000">
          <a:off x="6863096" y="-2768197"/>
          <a:ext cx="1535974" cy="718219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+mn-lt"/>
              <a:cs typeface="Times New Roman" panose="02020603050405020304" pitchFamily="18" charset="0"/>
            </a:rPr>
            <a:t>Подбор методического обеспечения.</a:t>
          </a:r>
          <a:endParaRPr lang="ru-RU" sz="1800" b="1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+mn-lt"/>
              <a:cs typeface="Times New Roman" panose="02020603050405020304" pitchFamily="18" charset="0"/>
            </a:rPr>
            <a:t>Разработка перспективного плана.</a:t>
          </a:r>
          <a:endParaRPr lang="ru-RU" sz="1800" b="1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+mn-lt"/>
              <a:cs typeface="Times New Roman" panose="02020603050405020304" pitchFamily="18" charset="0"/>
            </a:rPr>
            <a:t>Организация развивающей предметно-пространственной среды.</a:t>
          </a:r>
          <a:endParaRPr lang="ru-RU" sz="1800" b="1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+mn-lt"/>
              <a:cs typeface="Times New Roman" panose="02020603050405020304" pitchFamily="18" charset="0"/>
            </a:rPr>
            <a:t>Входящий мониторинг</a:t>
          </a:r>
          <a:r>
            <a:rPr lang="ru-RU" sz="1400" b="1" kern="1200" dirty="0" smtClean="0">
              <a:latin typeface="+mn-lt"/>
              <a:cs typeface="Times New Roman" panose="02020603050405020304" pitchFamily="18" charset="0"/>
            </a:rPr>
            <a:t>.</a:t>
          </a:r>
          <a:endParaRPr lang="ru-RU" sz="1400" b="1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039985" y="129894"/>
        <a:ext cx="7107216" cy="1386014"/>
      </dsp:txXfrm>
    </dsp:sp>
    <dsp:sp modelId="{8BAA4BB2-F2FB-47B2-9779-2675F200B66E}">
      <dsp:nvSpPr>
        <dsp:cNvPr id="0" name=""/>
        <dsp:cNvSpPr/>
      </dsp:nvSpPr>
      <dsp:spPr>
        <a:xfrm>
          <a:off x="0" y="2486"/>
          <a:ext cx="4039985" cy="1640829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 </a:t>
          </a:r>
          <a:r>
            <a:rPr lang="ru-RU" sz="2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этап 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 </a:t>
          </a:r>
          <a:r>
            <a:rPr lang="ru-RU" sz="2000" b="1" i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подготовительный</a:t>
          </a:r>
          <a:endParaRPr lang="ru-RU" sz="2000" b="1" i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0099" y="82585"/>
        <a:ext cx="3879787" cy="1480631"/>
      </dsp:txXfrm>
    </dsp:sp>
    <dsp:sp modelId="{181AB836-96B8-4C28-84C7-7FE1D49E2C61}">
      <dsp:nvSpPr>
        <dsp:cNvPr id="0" name=""/>
        <dsp:cNvSpPr/>
      </dsp:nvSpPr>
      <dsp:spPr>
        <a:xfrm rot="5400000">
          <a:off x="6974751" y="-1045326"/>
          <a:ext cx="1312663" cy="71821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+mn-lt"/>
              <a:cs typeface="Times New Roman" panose="02020603050405020304" pitchFamily="18" charset="0"/>
            </a:rPr>
            <a:t>Практическая реализация поставленных целей, задач, плана взаимодействия участников образовательного процесса. </a:t>
          </a:r>
          <a:endParaRPr lang="ru-RU" sz="1400" b="1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039985" y="1953519"/>
        <a:ext cx="7118117" cy="1184505"/>
      </dsp:txXfrm>
    </dsp:sp>
    <dsp:sp modelId="{E1B90285-25F1-44A7-BA1C-E2269FBE8497}">
      <dsp:nvSpPr>
        <dsp:cNvPr id="0" name=""/>
        <dsp:cNvSpPr/>
      </dsp:nvSpPr>
      <dsp:spPr>
        <a:xfrm>
          <a:off x="0" y="1725357"/>
          <a:ext cx="4039985" cy="1640829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II </a:t>
          </a:r>
          <a:r>
            <a:rPr lang="ru-RU" sz="2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этап 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 </a:t>
          </a:r>
          <a:r>
            <a:rPr lang="ru-RU" sz="2000" b="1" i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основной </a:t>
          </a:r>
          <a:endParaRPr lang="ru-RU" sz="2000" b="1" i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0099" y="1805456"/>
        <a:ext cx="3879787" cy="1480631"/>
      </dsp:txXfrm>
    </dsp:sp>
    <dsp:sp modelId="{6133B036-8664-4B86-8591-28820D3C2991}">
      <dsp:nvSpPr>
        <dsp:cNvPr id="0" name=""/>
        <dsp:cNvSpPr/>
      </dsp:nvSpPr>
      <dsp:spPr>
        <a:xfrm rot="5400000">
          <a:off x="6928749" y="677544"/>
          <a:ext cx="1404668" cy="718219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+mn-lt"/>
              <a:cs typeface="Times New Roman" panose="02020603050405020304" pitchFamily="18" charset="0"/>
            </a:rPr>
            <a:t>Сравнительный мониторинг</a:t>
          </a:r>
          <a:r>
            <a:rPr lang="ru-RU" altLang="ru-RU" sz="1800" b="1" kern="1200" dirty="0" smtClean="0">
              <a:latin typeface="+mn-lt"/>
              <a:cs typeface="Times New Roman" panose="02020603050405020304" pitchFamily="18" charset="0"/>
            </a:rPr>
            <a:t>. </a:t>
          </a:r>
          <a:endParaRPr lang="ru-RU" sz="1800" b="1" i="1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+mn-lt"/>
              <a:cs typeface="Times New Roman" panose="02020603050405020304" pitchFamily="18" charset="0"/>
            </a:rPr>
            <a:t>Обобщение и распространение опыта.</a:t>
          </a:r>
          <a:endParaRPr lang="ru-RU" sz="1800" b="1" i="0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039985" y="3634878"/>
        <a:ext cx="7113626" cy="1267528"/>
      </dsp:txXfrm>
    </dsp:sp>
    <dsp:sp modelId="{7D5EB7A1-6CFF-4D90-9E81-08789BC5AC5F}">
      <dsp:nvSpPr>
        <dsp:cNvPr id="0" name=""/>
        <dsp:cNvSpPr/>
      </dsp:nvSpPr>
      <dsp:spPr>
        <a:xfrm>
          <a:off x="0" y="3448228"/>
          <a:ext cx="4039985" cy="164082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III</a:t>
          </a:r>
          <a:r>
            <a:rPr lang="ru-RU" sz="2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этап 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–</a:t>
          </a:r>
          <a:r>
            <a:rPr lang="ru-RU" sz="2000" b="1" i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заключительный</a:t>
          </a:r>
          <a:endParaRPr lang="ru-RU" sz="2000" b="1" i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0099" y="3528327"/>
        <a:ext cx="3879787" cy="1480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A5D06-A5D6-4012-A8C1-73F40125B049}">
      <dsp:nvSpPr>
        <dsp:cNvPr id="0" name=""/>
        <dsp:cNvSpPr/>
      </dsp:nvSpPr>
      <dsp:spPr>
        <a:xfrm>
          <a:off x="4742749" y="2755234"/>
          <a:ext cx="2090190" cy="155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0190" y="0"/>
              </a:lnTo>
              <a:lnTo>
                <a:pt x="2090190" y="1555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A98FD-4BB4-47D5-9006-89E76A9FF5E7}">
      <dsp:nvSpPr>
        <dsp:cNvPr id="0" name=""/>
        <dsp:cNvSpPr/>
      </dsp:nvSpPr>
      <dsp:spPr>
        <a:xfrm>
          <a:off x="3015205" y="2755234"/>
          <a:ext cx="1727543" cy="130562"/>
        </a:xfrm>
        <a:custGeom>
          <a:avLst/>
          <a:gdLst/>
          <a:ahLst/>
          <a:cxnLst/>
          <a:rect l="0" t="0" r="0" b="0"/>
          <a:pathLst>
            <a:path>
              <a:moveTo>
                <a:pt x="1727543" y="0"/>
              </a:moveTo>
              <a:lnTo>
                <a:pt x="0" y="0"/>
              </a:lnTo>
              <a:lnTo>
                <a:pt x="0" y="1305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EC1EB-3FA9-46B2-B106-32AC9886A04B}">
      <dsp:nvSpPr>
        <dsp:cNvPr id="0" name=""/>
        <dsp:cNvSpPr/>
      </dsp:nvSpPr>
      <dsp:spPr>
        <a:xfrm>
          <a:off x="9" y="2000419"/>
          <a:ext cx="9485480" cy="754814"/>
        </a:xfrm>
        <a:prstGeom prst="rect">
          <a:avLst/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СОВМЕСТНАЯ ДЕЯТЕЛЬНОСТЬ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i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участников образовательного процесса по реализации проектов</a:t>
          </a:r>
          <a:endParaRPr lang="ru-RU" sz="2000" b="1" i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9" y="2000419"/>
        <a:ext cx="9485480" cy="754814"/>
      </dsp:txXfrm>
    </dsp:sp>
    <dsp:sp modelId="{4339C372-EA8A-488C-98F4-93CA9CCA7CED}">
      <dsp:nvSpPr>
        <dsp:cNvPr id="0" name=""/>
        <dsp:cNvSpPr/>
      </dsp:nvSpPr>
      <dsp:spPr>
        <a:xfrm>
          <a:off x="1630071" y="2885797"/>
          <a:ext cx="2770267" cy="6500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+mn-lt"/>
              <a:cs typeface="Times New Roman" panose="02020603050405020304" pitchFamily="18" charset="0"/>
            </a:rPr>
            <a:t>ВОСПИТАТЕЛЬ, ДЕТИ</a:t>
          </a:r>
          <a:endParaRPr lang="ru-RU" sz="1600" b="1" i="0" kern="1200" dirty="0">
            <a:latin typeface="+mn-lt"/>
            <a:cs typeface="Times New Roman" panose="02020603050405020304" pitchFamily="18" charset="0"/>
          </a:endParaRPr>
        </a:p>
      </dsp:txBody>
      <dsp:txXfrm>
        <a:off x="1630071" y="2885797"/>
        <a:ext cx="2770267" cy="650071"/>
      </dsp:txXfrm>
    </dsp:sp>
    <dsp:sp modelId="{E5B7495E-EC96-4513-9E76-54CBB78A04B2}">
      <dsp:nvSpPr>
        <dsp:cNvPr id="0" name=""/>
        <dsp:cNvSpPr/>
      </dsp:nvSpPr>
      <dsp:spPr>
        <a:xfrm rot="10800000" flipV="1">
          <a:off x="5447805" y="2910826"/>
          <a:ext cx="2770267" cy="6812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+mn-lt"/>
              <a:cs typeface="Times New Roman" panose="02020603050405020304" pitchFamily="18" charset="0"/>
            </a:rPr>
            <a:t>ДЕТИ</a:t>
          </a:r>
          <a:r>
            <a:rPr lang="ru-RU" sz="1600" i="0" kern="1200" smtClean="0"/>
            <a:t> </a:t>
          </a:r>
          <a:endParaRPr lang="ru-RU" sz="1600" i="0" kern="1200" dirty="0"/>
        </a:p>
      </dsp:txBody>
      <dsp:txXfrm rot="-10800000">
        <a:off x="5447805" y="2910826"/>
        <a:ext cx="2770267" cy="681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3C37-951D-43F7-AC37-81BFD2A384AC}">
      <dsp:nvSpPr>
        <dsp:cNvPr id="0" name=""/>
        <dsp:cNvSpPr/>
      </dsp:nvSpPr>
      <dsp:spPr>
        <a:xfrm>
          <a:off x="4672568" y="1923761"/>
          <a:ext cx="2303251" cy="1989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solidFill>
                <a:schemeClr val="tx1"/>
              </a:solidFill>
            </a:rPr>
            <a:t>Техники рисования</a:t>
          </a:r>
          <a:endParaRPr lang="ru-RU" sz="2400" b="1" i="1" u="sng" kern="1200" dirty="0">
            <a:solidFill>
              <a:schemeClr val="tx1"/>
            </a:solidFill>
          </a:endParaRPr>
        </a:p>
      </dsp:txBody>
      <dsp:txXfrm>
        <a:off x="5009871" y="2215189"/>
        <a:ext cx="1628645" cy="1407138"/>
      </dsp:txXfrm>
    </dsp:sp>
    <dsp:sp modelId="{FA1A5134-C0A7-4EBF-9227-17F183B23E77}">
      <dsp:nvSpPr>
        <dsp:cNvPr id="0" name=""/>
        <dsp:cNvSpPr/>
      </dsp:nvSpPr>
      <dsp:spPr>
        <a:xfrm rot="16200000">
          <a:off x="5639735" y="1329599"/>
          <a:ext cx="368918" cy="51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695073" y="1487564"/>
        <a:ext cx="258243" cy="307880"/>
      </dsp:txXfrm>
    </dsp:sp>
    <dsp:sp modelId="{99E7DC6C-84B8-4A5C-ADA2-1428505471E7}">
      <dsp:nvSpPr>
        <dsp:cNvPr id="0" name=""/>
        <dsp:cNvSpPr/>
      </dsp:nvSpPr>
      <dsp:spPr>
        <a:xfrm>
          <a:off x="4635437" y="20314"/>
          <a:ext cx="2377514" cy="12073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Рисование ладошками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4983616" y="197130"/>
        <a:ext cx="1681156" cy="853742"/>
      </dsp:txXfrm>
    </dsp:sp>
    <dsp:sp modelId="{0BC031FE-170E-4828-A71E-F84C080F96E6}">
      <dsp:nvSpPr>
        <dsp:cNvPr id="0" name=""/>
        <dsp:cNvSpPr/>
      </dsp:nvSpPr>
      <dsp:spPr>
        <a:xfrm rot="19735320">
          <a:off x="6956618" y="1780091"/>
          <a:ext cx="662240" cy="51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967666" y="1922450"/>
        <a:ext cx="508300" cy="307880"/>
      </dsp:txXfrm>
    </dsp:sp>
    <dsp:sp modelId="{185FCBD1-5C39-4F4C-ADC4-2DB1EF482CF5}">
      <dsp:nvSpPr>
        <dsp:cNvPr id="0" name=""/>
        <dsp:cNvSpPr/>
      </dsp:nvSpPr>
      <dsp:spPr>
        <a:xfrm>
          <a:off x="7193158" y="601457"/>
          <a:ext cx="2948385" cy="120737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none" kern="1200" dirty="0" smtClean="0">
              <a:solidFill>
                <a:schemeClr val="tx1"/>
              </a:solidFill>
            </a:rPr>
            <a:t>Рисование ватной палочкой</a:t>
          </a:r>
          <a:endParaRPr lang="ru-RU" sz="1600" b="1" i="1" u="none" kern="1200" dirty="0">
            <a:solidFill>
              <a:schemeClr val="tx1"/>
            </a:solidFill>
          </a:endParaRPr>
        </a:p>
      </dsp:txBody>
      <dsp:txXfrm>
        <a:off x="7624939" y="778273"/>
        <a:ext cx="2084823" cy="853742"/>
      </dsp:txXfrm>
    </dsp:sp>
    <dsp:sp modelId="{C0BCA073-7BF1-43A7-B85B-2A6ABF60204D}">
      <dsp:nvSpPr>
        <dsp:cNvPr id="0" name=""/>
        <dsp:cNvSpPr/>
      </dsp:nvSpPr>
      <dsp:spPr>
        <a:xfrm rot="21512136">
          <a:off x="7301285" y="2614385"/>
          <a:ext cx="785855" cy="51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301310" y="2718979"/>
        <a:ext cx="631915" cy="307880"/>
      </dsp:txXfrm>
    </dsp:sp>
    <dsp:sp modelId="{CEE6EF32-5FEA-49C9-A057-377B4B9C7044}">
      <dsp:nvSpPr>
        <dsp:cNvPr id="0" name=""/>
        <dsp:cNvSpPr/>
      </dsp:nvSpPr>
      <dsp:spPr>
        <a:xfrm>
          <a:off x="8455409" y="2213462"/>
          <a:ext cx="2686855" cy="12073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Рисование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кляксография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8848890" y="2390278"/>
        <a:ext cx="1899893" cy="853742"/>
      </dsp:txXfrm>
    </dsp:sp>
    <dsp:sp modelId="{0FB13387-2365-4434-9F1F-F27364CA9B20}">
      <dsp:nvSpPr>
        <dsp:cNvPr id="0" name=""/>
        <dsp:cNvSpPr/>
      </dsp:nvSpPr>
      <dsp:spPr>
        <a:xfrm rot="1242624">
          <a:off x="7174273" y="3329310"/>
          <a:ext cx="828866" cy="51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179247" y="3404717"/>
        <a:ext cx="674926" cy="307880"/>
      </dsp:txXfrm>
    </dsp:sp>
    <dsp:sp modelId="{B5688F43-2EA2-4ED4-BDD6-237550B2E300}">
      <dsp:nvSpPr>
        <dsp:cNvPr id="0" name=""/>
        <dsp:cNvSpPr/>
      </dsp:nvSpPr>
      <dsp:spPr>
        <a:xfrm>
          <a:off x="7952223" y="3676231"/>
          <a:ext cx="2944400" cy="120737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Рисование скомканной бумагой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8383420" y="3853047"/>
        <a:ext cx="2082006" cy="853742"/>
      </dsp:txXfrm>
    </dsp:sp>
    <dsp:sp modelId="{0D252E70-758D-4938-ACBA-8CCD0F1C1241}">
      <dsp:nvSpPr>
        <dsp:cNvPr id="0" name=""/>
        <dsp:cNvSpPr/>
      </dsp:nvSpPr>
      <dsp:spPr>
        <a:xfrm rot="3541404">
          <a:off x="6340908" y="3910882"/>
          <a:ext cx="465763" cy="51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374814" y="3953609"/>
        <a:ext cx="326034" cy="307880"/>
      </dsp:txXfrm>
    </dsp:sp>
    <dsp:sp modelId="{C15C38FC-B582-4D63-B262-69DF4E8B8661}">
      <dsp:nvSpPr>
        <dsp:cNvPr id="0" name=""/>
        <dsp:cNvSpPr/>
      </dsp:nvSpPr>
      <dsp:spPr>
        <a:xfrm>
          <a:off x="5843556" y="4542253"/>
          <a:ext cx="2502187" cy="98571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Рисование штрихами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6209993" y="4686607"/>
        <a:ext cx="1769313" cy="697004"/>
      </dsp:txXfrm>
    </dsp:sp>
    <dsp:sp modelId="{899250F2-8387-44C2-A846-3238BE97DCCB}">
      <dsp:nvSpPr>
        <dsp:cNvPr id="0" name=""/>
        <dsp:cNvSpPr/>
      </dsp:nvSpPr>
      <dsp:spPr>
        <a:xfrm rot="7404636">
          <a:off x="4805700" y="3867736"/>
          <a:ext cx="446525" cy="51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4909559" y="3914453"/>
        <a:ext cx="312568" cy="307880"/>
      </dsp:txXfrm>
    </dsp:sp>
    <dsp:sp modelId="{5ADC2FC7-7593-4D57-AAE7-A4B231BE2571}">
      <dsp:nvSpPr>
        <dsp:cNvPr id="0" name=""/>
        <dsp:cNvSpPr/>
      </dsp:nvSpPr>
      <dsp:spPr>
        <a:xfrm>
          <a:off x="3226656" y="4460432"/>
          <a:ext cx="2407758" cy="11421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Рисование солью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3579264" y="4627695"/>
        <a:ext cx="1702542" cy="807614"/>
      </dsp:txXfrm>
    </dsp:sp>
    <dsp:sp modelId="{2EE537B5-45F0-4E2E-AB7B-F277AB826ABA}">
      <dsp:nvSpPr>
        <dsp:cNvPr id="0" name=""/>
        <dsp:cNvSpPr/>
      </dsp:nvSpPr>
      <dsp:spPr>
        <a:xfrm rot="9602232">
          <a:off x="3667944" y="3299249"/>
          <a:ext cx="804808" cy="51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817259" y="3375598"/>
        <a:ext cx="650868" cy="307880"/>
      </dsp:txXfrm>
    </dsp:sp>
    <dsp:sp modelId="{C0820E3C-820D-4A96-AA6B-F4A931E19160}">
      <dsp:nvSpPr>
        <dsp:cNvPr id="0" name=""/>
        <dsp:cNvSpPr/>
      </dsp:nvSpPr>
      <dsp:spPr>
        <a:xfrm>
          <a:off x="759402" y="3607822"/>
          <a:ext cx="2930624" cy="123678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Рисование на песке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1188582" y="3788945"/>
        <a:ext cx="2072264" cy="874540"/>
      </dsp:txXfrm>
    </dsp:sp>
    <dsp:sp modelId="{AFDFA82E-F96B-456E-8634-B79715B7C1C8}">
      <dsp:nvSpPr>
        <dsp:cNvPr id="0" name=""/>
        <dsp:cNvSpPr/>
      </dsp:nvSpPr>
      <dsp:spPr>
        <a:xfrm rot="11011668">
          <a:off x="3695068" y="2552314"/>
          <a:ext cx="693680" cy="51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848862" y="2659677"/>
        <a:ext cx="539740" cy="307880"/>
      </dsp:txXfrm>
    </dsp:sp>
    <dsp:sp modelId="{EC925BC4-FAAC-41C0-B8B0-F439B1453952}">
      <dsp:nvSpPr>
        <dsp:cNvPr id="0" name=""/>
        <dsp:cNvSpPr/>
      </dsp:nvSpPr>
      <dsp:spPr>
        <a:xfrm>
          <a:off x="510116" y="2076058"/>
          <a:ext cx="2874252" cy="12073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Рисование бумажной тубой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931040" y="2252874"/>
        <a:ext cx="2032404" cy="853742"/>
      </dsp:txXfrm>
    </dsp:sp>
    <dsp:sp modelId="{3404BAA8-7162-4BE4-ABA7-35AED644099C}">
      <dsp:nvSpPr>
        <dsp:cNvPr id="0" name=""/>
        <dsp:cNvSpPr/>
      </dsp:nvSpPr>
      <dsp:spPr>
        <a:xfrm rot="12714120">
          <a:off x="4045383" y="1760731"/>
          <a:ext cx="661335" cy="513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4187697" y="1904034"/>
        <a:ext cx="507395" cy="307880"/>
      </dsp:txXfrm>
    </dsp:sp>
    <dsp:sp modelId="{B71BBE73-2837-4EA2-8FCE-45AE07C17B60}">
      <dsp:nvSpPr>
        <dsp:cNvPr id="0" name=""/>
        <dsp:cNvSpPr/>
      </dsp:nvSpPr>
      <dsp:spPr>
        <a:xfrm>
          <a:off x="1704103" y="584880"/>
          <a:ext cx="2681277" cy="120737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Рисование</a:t>
          </a:r>
          <a:endParaRPr lang="ru-RU" sz="1400" b="1" i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штампом</a:t>
          </a:r>
          <a:r>
            <a:rPr lang="ru-RU" sz="1800" i="1" kern="1200" dirty="0" smtClean="0">
              <a:solidFill>
                <a:schemeClr val="tx1"/>
              </a:solidFill>
            </a:rPr>
            <a:t> </a:t>
          </a:r>
          <a:endParaRPr lang="ru-RU" sz="1800" i="1" kern="1200" dirty="0">
            <a:solidFill>
              <a:schemeClr val="tx1"/>
            </a:solidFill>
          </a:endParaRPr>
        </a:p>
      </dsp:txBody>
      <dsp:txXfrm>
        <a:off x="2096767" y="761696"/>
        <a:ext cx="1895949" cy="853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84A08-292E-456B-968E-F6BAEB8809F7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5920D-4D9D-4E88-AD3F-1D594D67E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95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5920D-4D9D-4E88-AD3F-1D594D67EB2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23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D751AB2-A74B-4E12-9453-CBFE527EFB2F}" type="datetimeFigureOut">
              <a:rPr lang="ru-RU" smtClean="0"/>
              <a:pPr/>
              <a:t>вт 07.03.23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79A3D9-E7D5-413C-9FBD-05CD7CC8F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hyperlink" Target="https://pochinkids2.nubex.ru/6209/7175/8257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hyperlink" Target="https://pochinkids2.nubex.ru/6209/7175/7177/" TargetMode="External"/><Relationship Id="rId5" Type="http://schemas.microsoft.com/office/2007/relationships/hdphoto" Target="../media/hdphoto2.wdp"/><Relationship Id="rId10" Type="http://schemas.openxmlformats.org/officeDocument/2006/relationships/image" Target="../media/image63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53477"/>
            <a:ext cx="5959746" cy="1371596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Масленникова Татьяна Алексеевна</a:t>
            </a:r>
            <a:endParaRPr lang="ru-RU" sz="36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46" y="2020455"/>
            <a:ext cx="6053744" cy="25561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Починковский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№ 2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квалификационной категории</a:t>
            </a:r>
          </a:p>
          <a:p>
            <a:pPr algn="ctr"/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стаж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22 года</a:t>
            </a:r>
            <a:endParaRPr lang="ru-RU" sz="19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96801" y="4576619"/>
            <a:ext cx="6345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 педагогическое кредо: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«Стараться увидеть в душе ребёнка то зёрнышко, ухаживая за которым, можно вырастить замечательное дерево»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девиз: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знаю, я не напрасно тружусь,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воспитатель, и этим горжусь»</a:t>
            </a:r>
          </a:p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92" y="677353"/>
            <a:ext cx="3685308" cy="53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6166" y="6488668"/>
            <a:ext cx="1736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Починки 2023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8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124690"/>
            <a:ext cx="1002792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II 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ЭТАП – ОСНОВНОЙ. </a:t>
            </a:r>
            <a:br>
              <a:rPr lang="ru-RU" sz="27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МЕТОДЫ И ПРИЁМЫ РАБОТЫ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434" y="994141"/>
            <a:ext cx="2569174" cy="41700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СЛОВЕСНЫЕ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81287" y="990755"/>
            <a:ext cx="2341419" cy="41700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ИГРОВОЙ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89457" y="1047966"/>
            <a:ext cx="2611220" cy="39469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НАГЛЯДНЫЕ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3" y="1471267"/>
            <a:ext cx="3330559" cy="9944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чтение художественной </a:t>
            </a: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литературы, загадки</a:t>
            </a:r>
            <a:r>
              <a:rPr lang="ru-RU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,</a:t>
            </a: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sz="1600" b="1" i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рассматривание альбомов,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беседа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31925" y="1471268"/>
            <a:ext cx="2729595" cy="10367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упражнения,</a:t>
            </a:r>
          </a:p>
          <a:p>
            <a:pPr algn="ctr">
              <a:defRPr/>
            </a:pP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игры</a:t>
            </a: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endParaRPr lang="ru-RU" sz="1600" b="1" i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экспериментирование </a:t>
            </a:r>
            <a:endParaRPr lang="ru-RU" sz="1600" b="1" i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44397" y="1492643"/>
            <a:ext cx="3355178" cy="10153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endParaRPr lang="ru-RU" sz="8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  <a:defRPr/>
            </a:pP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наблюдение</a:t>
            </a:r>
            <a:r>
              <a:rPr lang="ru-RU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демонстрация</a:t>
            </a:r>
          </a:p>
          <a:p>
            <a:pPr lvl="0" algn="ctr">
              <a:lnSpc>
                <a:spcPct val="80000"/>
              </a:lnSpc>
              <a:defRPr/>
            </a:pPr>
            <a:r>
              <a:rPr lang="ru-RU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 наглядных </a:t>
            </a: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пособий,</a:t>
            </a:r>
          </a:p>
          <a:p>
            <a:pPr lvl="0" algn="ctr">
              <a:lnSpc>
                <a:spcPct val="80000"/>
              </a:lnSpc>
              <a:defRPr/>
            </a:pP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работы народного творчества</a:t>
            </a:r>
            <a:endParaRPr lang="ru-RU" sz="160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3471" y="994142"/>
            <a:ext cx="2224558" cy="41700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ПРАКТИЧЕСКИЙ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13417" y="1471267"/>
            <a:ext cx="2404667" cy="9944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ОД</a:t>
            </a:r>
          </a:p>
          <a:p>
            <a:pPr algn="ctr">
              <a:defRPr/>
            </a:pPr>
            <a:r>
              <a:rPr lang="ru-RU" sz="1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рисование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5" y="4655127"/>
            <a:ext cx="2854036" cy="180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44" y="4655127"/>
            <a:ext cx="2591981" cy="180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66" y="2561856"/>
            <a:ext cx="2612360" cy="191270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5" y="2694394"/>
            <a:ext cx="2586573" cy="172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59" y="2669983"/>
            <a:ext cx="25241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287" y="4736062"/>
            <a:ext cx="2580233" cy="172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53" y="4655127"/>
            <a:ext cx="2698424" cy="180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56" y="2694393"/>
            <a:ext cx="2589521" cy="172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59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622" y="0"/>
            <a:ext cx="4056611" cy="9397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Формы организации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386633439"/>
              </p:ext>
            </p:extLst>
          </p:nvPr>
        </p:nvGraphicFramePr>
        <p:xfrm>
          <a:off x="1701928" y="-1634837"/>
          <a:ext cx="9485490" cy="727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38875" y="4078415"/>
            <a:ext cx="2341898" cy="271485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5318" y="6202616"/>
            <a:ext cx="2489013" cy="553856"/>
          </a:xfrm>
          <a:prstGeom prst="roundRect">
            <a:avLst/>
          </a:prstGeom>
          <a:solidFill>
            <a:srgbClr val="92D050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Рассматривание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картин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48493" y="5288940"/>
            <a:ext cx="3010066" cy="59818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Индивидуальная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22473" y="4449682"/>
            <a:ext cx="2732871" cy="26200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 по цветам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23610" y="6312191"/>
            <a:ext cx="2631734" cy="444281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Выставка рисунков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82810" y="5760049"/>
            <a:ext cx="1731065" cy="55214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Центр песка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93" y="2770908"/>
            <a:ext cx="3084738" cy="206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75" y="4795526"/>
            <a:ext cx="21764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2" y="4457501"/>
            <a:ext cx="2487331" cy="166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154" y="2694750"/>
            <a:ext cx="1768722" cy="118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10" y="4214157"/>
            <a:ext cx="17430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57" y="2763982"/>
            <a:ext cx="2359581" cy="156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9" y="2245161"/>
            <a:ext cx="2492028" cy="16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79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77" y="1025237"/>
            <a:ext cx="1736751" cy="11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68" y="4274575"/>
            <a:ext cx="2506354" cy="167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503" y="182482"/>
            <a:ext cx="9992091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ОБОГАЩЕНИЕ РАЗВИВАЮЩЕЙ </a:t>
            </a:r>
            <a:br>
              <a:rPr lang="ru-RU" sz="2700" b="1" dirty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700" b="1" dirty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ПРЕДМЕТНО-ПРОСТРАНСТВЕННОЙ СРЕДЫ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183" y="4274575"/>
            <a:ext cx="2984924" cy="167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290">
            <a:off x="1766053" y="4195410"/>
            <a:ext cx="2057626" cy="154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37310" y="3014724"/>
            <a:ext cx="3158835" cy="458973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</a:rPr>
              <a:t>Игрушки народного творчества</a:t>
            </a:r>
            <a:endParaRPr lang="ru-RU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2219" y="3244210"/>
            <a:ext cx="3186546" cy="650731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</a:rPr>
              <a:t>Дидактические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</a:rPr>
              <a:t>игры</a:t>
            </a:r>
            <a:endParaRPr lang="ru-RU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53093" y="6172726"/>
            <a:ext cx="2658729" cy="647549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</a:rPr>
              <a:t>Уголок</a:t>
            </a:r>
          </a:p>
          <a:p>
            <a:pPr algn="ctr"/>
            <a:r>
              <a:rPr lang="ru-RU" b="1" dirty="0" err="1" smtClean="0">
                <a:ln w="0"/>
                <a:solidFill>
                  <a:srgbClr val="C00000"/>
                </a:solidFill>
              </a:rPr>
              <a:t>изодеятельности</a:t>
            </a:r>
            <a:endParaRPr lang="ru-RU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4325" y="6059100"/>
            <a:ext cx="2658729" cy="78106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</a:rPr>
              <a:t>Альбомы «Учимся рисовать»</a:t>
            </a:r>
            <a:endParaRPr lang="ru-RU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97533" y="6172725"/>
            <a:ext cx="2658729" cy="553811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</a:rPr>
              <a:t>Папки-передвижки</a:t>
            </a:r>
            <a:endParaRPr lang="ru-RU" b="1" dirty="0">
              <a:ln w="0"/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07" y="1025237"/>
            <a:ext cx="1682898" cy="112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9094302" y="3473698"/>
            <a:ext cx="2889880" cy="58568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</a:rPr>
              <a:t>Подвижные игры</a:t>
            </a:r>
            <a:endParaRPr lang="ru-RU" b="1" dirty="0">
              <a:ln w="0"/>
              <a:solidFill>
                <a:srgbClr val="C00000"/>
              </a:solidFill>
            </a:endParaRPr>
          </a:p>
        </p:txBody>
      </p:sp>
      <p:pic>
        <p:nvPicPr>
          <p:cNvPr id="23" name="Рисунок 22" descr="C:\Users\1\AppData\Local\Microsoft\Windows\Temporary Internet Files\Content.Word\IMG_0040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6" y="3935702"/>
            <a:ext cx="134048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38" y="2182464"/>
            <a:ext cx="1567167" cy="104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65" y="1264515"/>
            <a:ext cx="2996541" cy="20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DCIM\100CANON\IMG_009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1481141" y="1167764"/>
            <a:ext cx="2085972" cy="1390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582" y="0"/>
            <a:ext cx="8354291" cy="12930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Виды техники нетрадиционного рисования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9244381"/>
              </p:ext>
            </p:extLst>
          </p:nvPr>
        </p:nvGraphicFramePr>
        <p:xfrm>
          <a:off x="263237" y="1191491"/>
          <a:ext cx="11554690" cy="566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916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098462" y="152397"/>
            <a:ext cx="3948542" cy="658090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310" y="152398"/>
            <a:ext cx="3948542" cy="658090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914" y="138543"/>
            <a:ext cx="24990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C00000"/>
                </a:solidFill>
              </a:rPr>
              <a:t>Рисование ладошками</a:t>
            </a:r>
          </a:p>
          <a:p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1199" y="138543"/>
            <a:ext cx="29512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Рисование ватной палочкой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32614" y="152399"/>
            <a:ext cx="3948542" cy="658090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14510" y="249192"/>
            <a:ext cx="299258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/>
                <a:solidFill>
                  <a:schemeClr val="accent3"/>
                </a:solidFill>
              </a:rPr>
              <a:t>Пластилинография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007" y="962543"/>
            <a:ext cx="3643548" cy="28931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Возраст: </a:t>
            </a:r>
            <a:r>
              <a:rPr lang="ru-RU" sz="1400" b="1" dirty="0" smtClean="0"/>
              <a:t>любой.</a:t>
            </a:r>
            <a:endParaRPr lang="ru-RU" sz="1400" b="1" dirty="0"/>
          </a:p>
          <a:p>
            <a:r>
              <a:rPr lang="ru-RU" sz="1400" b="1" dirty="0"/>
              <a:t>Средства выразительности: пятно, цвет, фантастический силуэт.</a:t>
            </a:r>
          </a:p>
          <a:p>
            <a:r>
              <a:rPr lang="ru-RU" sz="1400" b="1" dirty="0"/>
              <a:t>Материалы: </a:t>
            </a:r>
            <a:r>
              <a:rPr lang="ru-RU" sz="1400" b="1" dirty="0" smtClean="0"/>
              <a:t>гуашь, акварельные </a:t>
            </a:r>
            <a:r>
              <a:rPr lang="ru-RU" sz="1400" b="1" dirty="0"/>
              <a:t>краски, кисть, плотная бумага любого цвета, листы большого формата, салфетки.</a:t>
            </a:r>
          </a:p>
          <a:p>
            <a:r>
              <a:rPr lang="ru-RU" sz="1400" b="1" dirty="0"/>
              <a:t>Способ получения изображения: ребенок окрашивает ладошку с помощью</a:t>
            </a:r>
            <a:endParaRPr lang="ru-RU" sz="1400" b="1" u="sng" dirty="0"/>
          </a:p>
          <a:p>
            <a:r>
              <a:rPr lang="ru-RU" sz="1400" b="1" dirty="0"/>
              <a:t>кисточки (с пяти лет) и делает отпечаток на бумаге. Рисуют и правой и левой руками,</a:t>
            </a:r>
          </a:p>
          <a:p>
            <a:r>
              <a:rPr lang="ru-RU" sz="1400" b="1" dirty="0"/>
              <a:t>окрашенными разными цветами. После работы руки вытираются салфеткой, затем краска легко смывается.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7884" y="983394"/>
            <a:ext cx="3607675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Возраст</a:t>
            </a:r>
            <a:r>
              <a:rPr lang="ru-RU" sz="1400" b="1" dirty="0"/>
              <a:t>: от двух лет.</a:t>
            </a:r>
          </a:p>
          <a:p>
            <a:r>
              <a:rPr lang="ru-RU" sz="1400" b="1" dirty="0"/>
              <a:t>Средства выразительности:</a:t>
            </a:r>
          </a:p>
          <a:p>
            <a:r>
              <a:rPr lang="ru-RU" sz="1400" b="1" dirty="0"/>
              <a:t>цвет, линия, пятно, фактура.</a:t>
            </a:r>
          </a:p>
          <a:p>
            <a:r>
              <a:rPr lang="ru-RU" sz="1400" b="1" dirty="0"/>
              <a:t>Материалы: мисочка с краской гуашью, плотная бумага любого цвета и размера, ватные палочки.</a:t>
            </a:r>
          </a:p>
          <a:p>
            <a:r>
              <a:rPr lang="ru-RU" sz="1400" b="1" dirty="0"/>
              <a:t>Способ получения изображения: ребенок окунает ватную палочку в гуашь и наносит оттиск на бумагу. Будет оставаться определённой формы отпечаток.</a:t>
            </a:r>
          </a:p>
          <a:p>
            <a:r>
              <a:rPr lang="ru-RU" sz="1400" b="1" dirty="0"/>
              <a:t>Чтобы получить другой цвет, меняют мисочку с краской и ватную  палочку.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4900" y="864976"/>
            <a:ext cx="3419479" cy="35394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Возраст: </a:t>
            </a:r>
            <a:r>
              <a:rPr lang="ru-RU" sz="1400" dirty="0" smtClean="0"/>
              <a:t>от трёх лет.</a:t>
            </a:r>
          </a:p>
          <a:p>
            <a:r>
              <a:rPr lang="ru-RU" sz="1400" b="1" dirty="0" smtClean="0"/>
              <a:t>Средства выразительности:</a:t>
            </a:r>
            <a:endParaRPr lang="ru-RU" sz="1400" b="1" u="sng" dirty="0" smtClean="0"/>
          </a:p>
          <a:p>
            <a:r>
              <a:rPr lang="ru-RU" sz="1400" dirty="0" smtClean="0"/>
              <a:t>пятно.</a:t>
            </a:r>
          </a:p>
          <a:p>
            <a:r>
              <a:rPr lang="ru-RU" sz="1400" b="1" dirty="0" smtClean="0"/>
              <a:t>Материалы: </a:t>
            </a:r>
            <a:r>
              <a:rPr lang="ru-RU" sz="1400" dirty="0" smtClean="0"/>
              <a:t>картон, пластилин</a:t>
            </a:r>
          </a:p>
          <a:p>
            <a:r>
              <a:rPr lang="ru-RU" sz="1400" b="1" dirty="0" smtClean="0"/>
              <a:t>Способ получения изображения: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Нанесение пластилина на картон. Можно сделать поверхность немного шероховатой. Для этого используются различные способы нанесения на поверхность пластилинового изображения рельефных точек, штрихов, полосок, извилин или каких-нибудь фигурных линий.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Работать можно не только пальцами рук, но и стеками.</a:t>
            </a:r>
          </a:p>
          <a:p>
            <a:endParaRPr lang="ru-RU" sz="14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03" y="5161064"/>
            <a:ext cx="2092902" cy="139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45" y="3703090"/>
            <a:ext cx="2100313" cy="140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" y="3833665"/>
            <a:ext cx="1932349" cy="12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81" y="3855643"/>
            <a:ext cx="1868918" cy="12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65" y="5310455"/>
            <a:ext cx="1835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2" y="4861643"/>
            <a:ext cx="12493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900" y="4128655"/>
            <a:ext cx="1799199" cy="120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729" y="4128655"/>
            <a:ext cx="13906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010" y="5522913"/>
            <a:ext cx="15478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84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815" y="152398"/>
            <a:ext cx="3948542" cy="658090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577" y="152399"/>
            <a:ext cx="32266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Рисование оттисками листьев</a:t>
            </a:r>
            <a:endParaRPr lang="ru-RU" sz="24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07064" y="152398"/>
            <a:ext cx="3948542" cy="658090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2321" y="152118"/>
            <a:ext cx="290945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Рисование пластиковой бутылкой</a:t>
            </a:r>
            <a:endParaRPr lang="ru-RU" sz="24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90740" y="152398"/>
            <a:ext cx="3948542" cy="658090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6207" y="152119"/>
            <a:ext cx="283760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Рисование штампом</a:t>
            </a:r>
            <a:endParaRPr lang="ru-RU" sz="24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295" y="969241"/>
            <a:ext cx="3562287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трёх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фактура, цвет.</a:t>
            </a:r>
          </a:p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бумага, листья разных деревьев (желательно опавшие), гуашь, кисти.</a:t>
            </a:r>
          </a:p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Способ  получения  изображения: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ребенок  покрывает листок дерева красками  разных  цветов,  затем  прикладывает  его  к  бумаге  окрашенной стороной  для  получения  отпечатка.   Каждый  раз  берется  новый  листок. Черешки у листьев можно дорисовать кистью.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7418" y="969241"/>
            <a:ext cx="3491346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Возраст: от трёх лет.</a:t>
            </a:r>
          </a:p>
          <a:p>
            <a:r>
              <a:rPr lang="ru-RU" sz="1400" b="1" dirty="0"/>
              <a:t>Средство  выразительности: пятно, фактура, цвет.</a:t>
            </a:r>
          </a:p>
          <a:p>
            <a:r>
              <a:rPr lang="ru-RU" sz="1400" b="1" dirty="0"/>
              <a:t>Материалы: мисочка, либо пластиковая крышечка, которая наполнена гуашью, плотная бумага любого цвета и размера, </a:t>
            </a:r>
            <a:r>
              <a:rPr lang="ru-RU" sz="1400" b="1" dirty="0" smtClean="0"/>
              <a:t>штампы из поролона, картона.</a:t>
            </a:r>
            <a:endParaRPr lang="ru-RU" sz="1400" b="1" dirty="0"/>
          </a:p>
          <a:p>
            <a:r>
              <a:rPr lang="ru-RU" sz="1400" b="1" dirty="0"/>
              <a:t>Способ получения изображения: ребёнок прижимает </a:t>
            </a:r>
            <a:r>
              <a:rPr lang="ru-RU" sz="1400" b="1" dirty="0" smtClean="0"/>
              <a:t>штамп к крышке </a:t>
            </a:r>
            <a:r>
              <a:rPr lang="ru-RU" sz="1400" b="1" dirty="0"/>
              <a:t>с краской и наносит оттиск на бумагу. Для получения другого цвета меняются и крышечка с краской, и  </a:t>
            </a:r>
            <a:r>
              <a:rPr lang="ru-RU" sz="1400" b="1" dirty="0" smtClean="0"/>
              <a:t>новый штамп.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98213" y="1352447"/>
            <a:ext cx="3241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Возраст:</a:t>
            </a:r>
            <a:r>
              <a:rPr lang="ru-RU" sz="1400" dirty="0"/>
              <a:t> от четырёх  лет.</a:t>
            </a:r>
          </a:p>
          <a:p>
            <a:r>
              <a:rPr lang="ru-RU" sz="1400" b="1" dirty="0"/>
              <a:t>Средство  выразительности: </a:t>
            </a:r>
            <a:r>
              <a:rPr lang="ru-RU" sz="1400" dirty="0"/>
              <a:t>пятно, фактура, цвет.</a:t>
            </a:r>
          </a:p>
          <a:p>
            <a:r>
              <a:rPr lang="ru-RU" sz="1400" b="1" dirty="0"/>
              <a:t>Материалы:</a:t>
            </a:r>
            <a:r>
              <a:rPr lang="ru-RU" sz="1400" dirty="0"/>
              <a:t> мисочка которая наполнена гуашью, плотная бумага любого цвета и размера, </a:t>
            </a:r>
            <a:r>
              <a:rPr lang="ru-RU" sz="1400" dirty="0" smtClean="0"/>
              <a:t>пластиковые бутылочки.</a:t>
            </a:r>
            <a:endParaRPr lang="ru-RU" sz="1400" dirty="0"/>
          </a:p>
          <a:p>
            <a:r>
              <a:rPr lang="ru-RU" sz="1400" b="1" dirty="0"/>
              <a:t>Способ получения изображения:</a:t>
            </a:r>
            <a:r>
              <a:rPr lang="ru-RU" sz="1400" dirty="0"/>
              <a:t> опускаем </a:t>
            </a:r>
            <a:r>
              <a:rPr lang="ru-RU" sz="1400" dirty="0" smtClean="0"/>
              <a:t>дно бутылочки  </a:t>
            </a:r>
            <a:r>
              <a:rPr lang="ru-RU" sz="1400" dirty="0"/>
              <a:t>в мисочку с краской и наносим оттиск на бумагу. После просыхания можно дорисовать рисунок.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36" y="4906575"/>
            <a:ext cx="209073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5" y="3652982"/>
            <a:ext cx="1609827" cy="241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19" y="4030103"/>
            <a:ext cx="22193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75" y="5342812"/>
            <a:ext cx="223678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User\Downloads\изо\Новая папка (4)\IMG_43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70776" y="4081175"/>
            <a:ext cx="1732592" cy="2369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5245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4310" y="152398"/>
            <a:ext cx="3948542" cy="65809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218" y="152398"/>
            <a:ext cx="297872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Рисование смятой бумагой</a:t>
            </a:r>
            <a:endParaRPr lang="ru-RU" sz="24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16090" y="152398"/>
            <a:ext cx="3948542" cy="65809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67870" y="152398"/>
            <a:ext cx="3948542" cy="65809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2944" y="337063"/>
            <a:ext cx="37004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Рисование объёмной формой целлофана</a:t>
            </a:r>
            <a:endParaRPr lang="ru-RU" sz="24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9704" y="337062"/>
            <a:ext cx="29648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Рисование пальчиком</a:t>
            </a:r>
            <a:endParaRPr lang="ru-RU" sz="24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844" y="1026292"/>
            <a:ext cx="335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Возраст: от </a:t>
            </a:r>
            <a:r>
              <a:rPr lang="ru-RU" sz="1400" b="1" dirty="0" smtClean="0"/>
              <a:t>трёх </a:t>
            </a:r>
            <a:r>
              <a:rPr lang="ru-RU" sz="1400" b="1" dirty="0"/>
              <a:t>лет.</a:t>
            </a:r>
          </a:p>
          <a:p>
            <a:r>
              <a:rPr lang="ru-RU" sz="1400" b="1" dirty="0"/>
              <a:t>Средства выразительности: цвет, линия, пятно, фактура.</a:t>
            </a:r>
          </a:p>
          <a:p>
            <a:r>
              <a:rPr lang="ru-RU" sz="1400" b="1" dirty="0"/>
              <a:t>Материалы: </a:t>
            </a:r>
            <a:r>
              <a:rPr lang="ru-RU" sz="1400" b="1" dirty="0" smtClean="0"/>
              <a:t>смятая бумага, </a:t>
            </a:r>
            <a:r>
              <a:rPr lang="ru-RU" sz="1400" b="1" dirty="0"/>
              <a:t>плотная бумага, акварельные краски, кисти.</a:t>
            </a:r>
          </a:p>
          <a:p>
            <a:r>
              <a:rPr lang="ru-RU" sz="1400" b="1" dirty="0"/>
              <a:t>Способ получения изображения: ребенок рисует </a:t>
            </a:r>
            <a:r>
              <a:rPr lang="ru-RU" sz="1400" b="1" dirty="0" smtClean="0"/>
              <a:t>кистью </a:t>
            </a:r>
            <a:r>
              <a:rPr lang="ru-RU" sz="1400" b="1" dirty="0"/>
              <a:t>на бумаге. </a:t>
            </a:r>
            <a:r>
              <a:rPr lang="ru-RU" sz="1400" b="1" dirty="0" smtClean="0"/>
              <a:t>Затем оставляет оттиски комочков бумаги, окрашенные в нужный цвет.</a:t>
            </a:r>
            <a:r>
              <a:rPr lang="ru-RU" sz="1400" b="1" dirty="0"/>
              <a:t> </a:t>
            </a:r>
            <a:r>
              <a:rPr lang="ru-RU" sz="1400" b="1" dirty="0" smtClean="0"/>
              <a:t>Мелкие детали прорисовывает кистью.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659704" y="1343891"/>
            <a:ext cx="3183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Возраст: </a:t>
            </a:r>
            <a:r>
              <a:rPr lang="ru-RU" sz="1400" dirty="0"/>
              <a:t>от </a:t>
            </a:r>
            <a:r>
              <a:rPr lang="ru-RU" sz="1400" dirty="0" smtClean="0"/>
              <a:t>двух лет</a:t>
            </a:r>
            <a:r>
              <a:rPr lang="ru-RU" sz="1400" dirty="0"/>
              <a:t>.</a:t>
            </a:r>
          </a:p>
          <a:p>
            <a:r>
              <a:rPr lang="ru-RU" sz="1400" b="1" dirty="0"/>
              <a:t>Средства выразительности:</a:t>
            </a:r>
            <a:endParaRPr lang="ru-RU" sz="1400" b="1" u="sng" dirty="0"/>
          </a:p>
          <a:p>
            <a:r>
              <a:rPr lang="ru-RU" sz="1400" dirty="0" smtClean="0"/>
              <a:t>Пятно, фактура</a:t>
            </a:r>
            <a:endParaRPr lang="ru-RU" sz="1400" dirty="0"/>
          </a:p>
          <a:p>
            <a:r>
              <a:rPr lang="ru-RU" sz="1400" b="1" dirty="0"/>
              <a:t>Материалы: </a:t>
            </a:r>
            <a:r>
              <a:rPr lang="ru-RU" sz="1400" dirty="0"/>
              <a:t> </a:t>
            </a:r>
            <a:r>
              <a:rPr lang="ru-RU" sz="1400" dirty="0" smtClean="0"/>
              <a:t>гуашь </a:t>
            </a:r>
            <a:endParaRPr lang="ru-RU" sz="1400" dirty="0"/>
          </a:p>
          <a:p>
            <a:r>
              <a:rPr lang="ru-RU" sz="1400" b="1" dirty="0"/>
              <a:t>Способ получения: </a:t>
            </a:r>
            <a:r>
              <a:rPr lang="ru-RU" sz="1400" dirty="0"/>
              <a:t>Ребенок </a:t>
            </a:r>
            <a:r>
              <a:rPr lang="ru-RU" sz="1400" dirty="0" smtClean="0"/>
              <a:t>окрашивает пальчик в краску. Оставляет оттиск на заданной композиции.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8415" y="1168060"/>
            <a:ext cx="3522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Возраст: с </a:t>
            </a:r>
            <a:r>
              <a:rPr lang="ru-RU" sz="1400" b="1" dirty="0" smtClean="0"/>
              <a:t>трёх </a:t>
            </a:r>
            <a:r>
              <a:rPr lang="ru-RU" sz="1400" b="1" dirty="0"/>
              <a:t>лет.</a:t>
            </a:r>
          </a:p>
          <a:p>
            <a:r>
              <a:rPr lang="ru-RU" sz="1400" b="1" dirty="0"/>
              <a:t>Средства выразительности:</a:t>
            </a:r>
            <a:endParaRPr lang="ru-RU" sz="1400" b="1" u="sng" dirty="0"/>
          </a:p>
          <a:p>
            <a:r>
              <a:rPr lang="ru-RU" sz="1400" b="1" dirty="0"/>
              <a:t>линия, цвет, фактура.</a:t>
            </a:r>
          </a:p>
          <a:p>
            <a:r>
              <a:rPr lang="ru-RU" sz="1400" b="1" dirty="0"/>
              <a:t>Материалы: бумага с </a:t>
            </a:r>
            <a:r>
              <a:rPr lang="ru-RU" sz="1400" b="1" dirty="0" smtClean="0"/>
              <a:t>основными линиями, объёмная форма, гуашь.</a:t>
            </a:r>
            <a:endParaRPr lang="ru-RU" sz="1400" b="1" dirty="0"/>
          </a:p>
          <a:p>
            <a:r>
              <a:rPr lang="ru-RU" sz="1400" b="1" dirty="0"/>
              <a:t>Способ получения </a:t>
            </a:r>
            <a:r>
              <a:rPr lang="ru-RU" sz="1400" b="1" dirty="0" smtClean="0"/>
              <a:t>изображения: нанести оттиски для создания заданной композиции. </a:t>
            </a:r>
            <a:r>
              <a:rPr lang="ru-RU" sz="1400" b="1" dirty="0"/>
              <a:t> </a:t>
            </a:r>
            <a:r>
              <a:rPr lang="ru-RU" sz="1400" b="1" dirty="0" smtClean="0"/>
              <a:t>Добавлять краску для яркости изображения.</a:t>
            </a:r>
            <a:endParaRPr lang="ru-RU" sz="1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54" y="3170388"/>
            <a:ext cx="2138037" cy="14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272" y="4924781"/>
            <a:ext cx="2202977" cy="147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4" y="4986042"/>
            <a:ext cx="2211762" cy="14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4" y="3442851"/>
            <a:ext cx="2225689" cy="148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60" y="4143908"/>
            <a:ext cx="1728837" cy="114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71" y="3273061"/>
            <a:ext cx="1808490" cy="121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79" y="3225940"/>
            <a:ext cx="1852835" cy="12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76" y="4718172"/>
            <a:ext cx="2526573" cy="168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073" y="168628"/>
            <a:ext cx="8503920" cy="731917"/>
          </a:xfrm>
        </p:spPr>
        <p:txBody>
          <a:bodyPr>
            <a:normAutofit/>
          </a:bodyPr>
          <a:lstStyle/>
          <a:p>
            <a:r>
              <a:rPr lang="en-US" sz="24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III</a:t>
            </a:r>
            <a:r>
              <a:rPr lang="ru-RU" sz="24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ЭТАП </a:t>
            </a:r>
            <a:r>
              <a:rPr lang="ru-RU" sz="2400" b="1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–заключительный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6946261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2073" y="1052946"/>
            <a:ext cx="471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СРАВНИТЕЛЬНЫЙ </a:t>
            </a:r>
            <a:r>
              <a:rPr lang="ru-RU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МОНИТОРИНГ</a:t>
            </a:r>
            <a:br>
              <a:rPr lang="ru-RU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b="1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807" y="265609"/>
            <a:ext cx="10097193" cy="1293028"/>
          </a:xfrm>
        </p:spPr>
        <p:txBody>
          <a:bodyPr>
            <a:normAutofit fontScale="90000"/>
          </a:bodyPr>
          <a:lstStyle/>
          <a:p>
            <a:r>
              <a:rPr lang="ru-RU" altLang="ru-RU" sz="27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РЕЗУЛЬТАТИВНОСТЬ </a:t>
            </a:r>
            <a:r>
              <a:rPr lang="ru-RU" altLang="ru-RU" sz="2700" b="1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ПРОФЕССИОНАЛЬНОЙ</a:t>
            </a:r>
            <a:br>
              <a:rPr lang="ru-RU" altLang="ru-RU" sz="2700" b="1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</a:br>
            <a:r>
              <a:rPr lang="ru-RU" altLang="ru-RU" sz="2700" b="1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ru-RU" altLang="ru-RU" sz="27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ПЕДАГОГИЧЕСКОЙ</a:t>
            </a:r>
            <a:r>
              <a:rPr lang="ru-RU" altLang="ru-RU" sz="27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ДЕЯТЕЛЬНОСТИ И ДОСТИГНУТЫЕ ЭФФЕКТЫ </a:t>
            </a:r>
            <a:r>
              <a:rPr lang="ru-RU" altLang="ru-RU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91549" y="4236597"/>
            <a:ext cx="1860478" cy="23954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Диплом победителя за 2 место во Всероссийском конкурсе для работников образования «Новогоднее оформление»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2021г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24287" y="1642028"/>
            <a:ext cx="1566766" cy="2097611"/>
          </a:xfrm>
          <a:prstGeom prst="roundRect">
            <a:avLst>
              <a:gd name="adj" fmla="val 2119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Грамота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за 3 место в районном конкурсе творческих работ «Учитель, перед именем твоим…»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2019г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63911" y="1755567"/>
            <a:ext cx="1652784" cy="18313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Грамота за 2 место в районном конкурсе детских агитбригад по безопасности дорожного движения «В стране дорожных знаков» 2019г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2473" y="4261140"/>
            <a:ext cx="1385454" cy="22922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Призёры районного фестиваля детского творчества «Пасха Красная»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2022г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10400" y="4290378"/>
            <a:ext cx="1523999" cy="2381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Сертификат участника  региональной акции посвящённой Международному дню семьи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2021г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226878" y="1627556"/>
            <a:ext cx="1442907" cy="22418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cs typeface="Times New Roman" panose="02020603050405020304" pitchFamily="18" charset="0"/>
              </a:rPr>
              <a:t>Грамота </a:t>
            </a:r>
          </a:p>
          <a:p>
            <a:pPr algn="ctr"/>
            <a:r>
              <a:rPr lang="ru-RU" sz="1200" b="1" dirty="0" smtClean="0">
                <a:cs typeface="Times New Roman" panose="02020603050405020304" pitchFamily="18" charset="0"/>
              </a:rPr>
              <a:t>за 3 место в районном конкурсе семейных фотографий «Засветись!»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2020г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57" y="4500752"/>
            <a:ext cx="1855593" cy="131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04" y="4290377"/>
            <a:ext cx="1503074" cy="212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2" y="4261140"/>
            <a:ext cx="2534437" cy="17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755567"/>
            <a:ext cx="1426038" cy="20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8" y="1642028"/>
            <a:ext cx="1607208" cy="227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8" y="1704369"/>
            <a:ext cx="1434080" cy="20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17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09" y="251755"/>
            <a:ext cx="8503920" cy="129302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cap="none" dirty="0">
                <a:ln/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ТРАНСЛИРУЕМОСТЬ ПРАКТИЧЕСКИХ ДОСТИЖЕНИЙ ПРОФЕССИОНАЛЬНОЙ ДЕЯТЕЛЬНОСТИ</a:t>
            </a:r>
            <a:r>
              <a:rPr lang="ru-RU" sz="2400" b="1" cap="none" dirty="0">
                <a:ln/>
                <a:solidFill>
                  <a:schemeClr val="accent3"/>
                </a:solidFill>
              </a:rPr>
              <a:t/>
            </a:r>
            <a:br>
              <a:rPr lang="ru-RU" sz="2400" b="1" cap="none" dirty="0">
                <a:ln/>
                <a:solidFill>
                  <a:schemeClr val="accent3"/>
                </a:solidFill>
              </a:rPr>
            </a:br>
            <a:endParaRPr lang="ru-RU" sz="2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1018" y="1161843"/>
            <a:ext cx="6705600" cy="36021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Уровень ДОО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53596" y="1164914"/>
            <a:ext cx="5083229" cy="36021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Муниципальный уровень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363" y="3419349"/>
            <a:ext cx="1884220" cy="61543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Мастер- класс в ДОУ «Новогодние звёзды»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37936" y="3409316"/>
            <a:ext cx="1957228" cy="52669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Показ занятия для педагогов ДОУ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/</a:t>
            </a:r>
            <a:r>
              <a:rPr lang="ru-RU" sz="1200" b="1" dirty="0" smtClean="0"/>
              <a:t>с </a:t>
            </a:r>
            <a:r>
              <a:rPr lang="ru-RU" sz="1200" b="1" dirty="0" smtClean="0"/>
              <a:t>учителем-логопедом</a:t>
            </a:r>
            <a:r>
              <a:rPr lang="ru-RU" sz="1200" b="1" dirty="0" smtClean="0"/>
              <a:t>/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41758" y="3337660"/>
            <a:ext cx="2545558" cy="6839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Семинар-практикум с педагогами ДОУ «Бережливые технологии в ДОУ»</a:t>
            </a:r>
            <a:endParaRPr lang="ru-RU" sz="1600" b="1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79345" y="4667103"/>
            <a:ext cx="2091057" cy="12332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http</a:t>
            </a:r>
            <a:r>
              <a:rPr lang="ru-RU" sz="1200" dirty="0" smtClean="0">
                <a:solidFill>
                  <a:schemeClr val="tx1"/>
                </a:solidFill>
              </a:rPr>
              <a:t>://</a:t>
            </a:r>
            <a:r>
              <a:rPr lang="en-US" sz="1200" dirty="0" smtClean="0">
                <a:solidFill>
                  <a:schemeClr val="tx1"/>
                </a:solidFill>
              </a:rPr>
              <a:t>solncesvet.ru</a:t>
            </a:r>
            <a:r>
              <a:rPr lang="ru-RU" sz="1200" dirty="0" smtClean="0">
                <a:solidFill>
                  <a:schemeClr val="tx1"/>
                </a:solidFill>
              </a:rPr>
              <a:t>/</a:t>
            </a:r>
            <a:r>
              <a:rPr lang="ru-RU" sz="1200" dirty="0" err="1" smtClean="0">
                <a:solidFill>
                  <a:schemeClr val="tx1"/>
                </a:solidFill>
              </a:rPr>
              <a:t>опубликованные-материалы</a:t>
            </a:r>
            <a:r>
              <a:rPr lang="ru-RU" sz="1200" dirty="0" smtClean="0">
                <a:solidFill>
                  <a:schemeClr val="tx1"/>
                </a:solidFill>
              </a:rPr>
              <a:t>/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0" name="Рисунок 0" descr="сертифик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39" y="4674040"/>
            <a:ext cx="2720215" cy="196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2656032" y="4194560"/>
            <a:ext cx="7285771" cy="36021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Федеральный уровень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094831" y="4690035"/>
            <a:ext cx="1710681" cy="12674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cs typeface="Times New Roman" panose="02020603050405020304" pitchFamily="18" charset="0"/>
              </a:rPr>
              <a:t>Участник</a:t>
            </a:r>
            <a:r>
              <a:rPr lang="ru-RU" sz="1200" b="1" i="1" u="sng" dirty="0" smtClean="0"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cs typeface="Times New Roman" panose="02020603050405020304" pitchFamily="18" charset="0"/>
              </a:rPr>
              <a:t>онлайн-конференции «Дошкольное образование в цифровую эпоху», 2020г</a:t>
            </a:r>
            <a:endParaRPr lang="ru-RU" sz="1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7" y="4674040"/>
            <a:ext cx="2767585" cy="19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1" y="1674835"/>
            <a:ext cx="13094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74" y="1674835"/>
            <a:ext cx="11525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09" y="1657313"/>
            <a:ext cx="1260758" cy="168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90" y="1747738"/>
            <a:ext cx="17986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7238111" y="3246801"/>
            <a:ext cx="1957228" cy="7748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Семинар-практикум на РМО по художественно-эстетическому развитию дошкольников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690731" y="2244436"/>
            <a:ext cx="1957228" cy="1552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Участие в муниципальном этапе конкурса педагогического мастерства «Моё лучшее занятие-2020г»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20552" y="4689660"/>
            <a:ext cx="1957228" cy="1552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Публикации на персональной странице сайта ДОУ</a:t>
            </a:r>
          </a:p>
          <a:p>
            <a:pPr algn="ctr"/>
            <a:r>
              <a:rPr lang="en-US" sz="1200" dirty="0" smtClean="0">
                <a:hlinkClick r:id="rId11"/>
              </a:rPr>
              <a:t>https://pochinkids2.nubex.ru/6209/7175/7177/</a:t>
            </a:r>
            <a:endParaRPr lang="ru-RU" sz="1200" dirty="0" smtClean="0"/>
          </a:p>
          <a:p>
            <a:pPr algn="ctr"/>
            <a:r>
              <a:rPr lang="en-US" sz="1200" dirty="0" smtClean="0">
                <a:hlinkClick r:id="rId12"/>
              </a:rPr>
              <a:t>https://pochinkids2.nubex.ru/6209/7175/8257/</a:t>
            </a:r>
            <a:endParaRPr lang="ru-RU" sz="1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5822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510" y="318690"/>
            <a:ext cx="1731818" cy="687569"/>
          </a:xfrm>
        </p:spPr>
        <p:txBody>
          <a:bodyPr>
            <a:noAutofit/>
          </a:bodyPr>
          <a:lstStyle/>
          <a:p>
            <a:pPr algn="l"/>
            <a:r>
              <a:rPr lang="ru-RU" b="1" i="1" u="sng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Тема:</a:t>
            </a:r>
            <a:endParaRPr lang="ru-RU" b="1" i="1" u="sng" cap="none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1710404"/>
            <a:ext cx="11790217" cy="4734539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1600" b="1" i="1" dirty="0" smtClean="0">
                <a:ln w="0"/>
                <a:cs typeface="Times New Roman" panose="02020603050405020304" pitchFamily="18" charset="0"/>
              </a:rPr>
              <a:t>«Пусть дети рисуют, творят, фантазируют! Не каждый из них станет художником, но рисование доставит им удовольствие, они познают радость творчества, научаться видеть прекрасное в обычном. Пусть они растут с душой художника!»</a:t>
            </a:r>
          </a:p>
          <a:p>
            <a:pPr marL="0" indent="0" algn="r">
              <a:buNone/>
            </a:pP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В. Л. Сухомлинский</a:t>
            </a:r>
            <a:endParaRPr lang="ru-RU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b="1" i="1" dirty="0">
                <a:ln w="0"/>
                <a:cs typeface="Times New Roman" panose="02020603050405020304" pitchFamily="18" charset="0"/>
              </a:rPr>
              <a:t>«Искусство заключается в том, чтобы найти в необыкновенном обыкновенное и обыкновенное в необыкновенном</a:t>
            </a:r>
            <a:r>
              <a:rPr lang="ru-RU" sz="1600" b="1" i="1" dirty="0" smtClean="0">
                <a:ln w="0"/>
                <a:cs typeface="Times New Roman" panose="02020603050405020304" pitchFamily="18" charset="0"/>
              </a:rPr>
              <a:t>.»</a:t>
            </a:r>
          </a:p>
          <a:p>
            <a:pPr marL="0" indent="0" algn="r">
              <a:buNone/>
            </a:pPr>
            <a:r>
              <a:rPr lang="ru-RU" sz="1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Дени Дидро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Изобразительная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деятельность дошкольников – это не только увлекательное, но и очень полезное занятие для детей. Оно помогает всестороннему развитию личности маленького человека, открывает перед ним удивительный мир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творчества.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Нетрадиционные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техники рисования –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способствуют созданию нового, оригинального произведения искусства, в котором гармонируют всё: и цвет, и линия, и сюжет. Это огромная возможность для детей думать, пробовать, искать, экспериментировать.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69674" y="510075"/>
            <a:ext cx="892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НЕТРАДИЦИОННЫЕ ТЕХНИКИ РИСОВАНИЯ КАК СРЕДСТВО ФОРМИРОВАНИЯ ТВОРЧЕСКИХ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СПОСОБНОСТЕЙ ДЕТЕЙ РАННЕГО ВОЗРАСТА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6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945" y="0"/>
            <a:ext cx="10351830" cy="1293028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ЛИТЕРАТУРА</a:t>
            </a:r>
            <a:r>
              <a:rPr lang="ru-RU" altLang="ru-RU" sz="24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6" y="646513"/>
            <a:ext cx="11914908" cy="594825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НОРМАТИВНО-ПРАВОВАЯ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700" b="1" dirty="0" smtClean="0"/>
              <a:t>Федеральный закон «Об образовании в РФ» (от 29.12.2012 № 273 – ФЗ).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700" b="1" dirty="0" smtClean="0"/>
              <a:t>Федеральный государственный образовательный стандарт ДО (</a:t>
            </a:r>
            <a:r>
              <a:rPr lang="ru-RU" sz="2700" b="1" dirty="0" err="1" smtClean="0"/>
              <a:t>Пр.Мин.Обр</a:t>
            </a:r>
            <a:r>
              <a:rPr lang="ru-RU" sz="2700" b="1" dirty="0" smtClean="0"/>
              <a:t>. РФ от 17 октября 2013 № 1155).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НАУЧНО-МЕТОДИЧЕСКАЯ ЛИТЕРАТУРА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700" b="1" dirty="0" err="1"/>
              <a:t>Веракса</a:t>
            </a:r>
            <a:r>
              <a:rPr lang="ru-RU" sz="2700" b="1" dirty="0"/>
              <a:t> Н.Е., Комарова Т.С., Васильева М.А. – Программа </a:t>
            </a:r>
            <a:r>
              <a:rPr lang="ru-RU" sz="2700" b="1" dirty="0" smtClean="0"/>
              <a:t>«От </a:t>
            </a:r>
            <a:r>
              <a:rPr lang="ru-RU" sz="2700" b="1" dirty="0"/>
              <a:t>рождения до школы» М.: МОЗАИКА-СИНТЕЗ, 2019.</a:t>
            </a:r>
            <a:endParaRPr lang="ru-RU" sz="2700" dirty="0"/>
          </a:p>
          <a:p>
            <a:pPr marL="457200" lvl="0" indent="-457200">
              <a:buFont typeface="+mj-lt"/>
              <a:buAutoNum type="arabicPeriod"/>
            </a:pPr>
            <a:r>
              <a:rPr lang="ru-RU" sz="2700" b="1" dirty="0"/>
              <a:t>Венгре Л.А. «Дидактические игры и упражнения по сенсорному воспитанию дошкольников», М.: «Просвещение», 2014</a:t>
            </a:r>
            <a:endParaRPr lang="ru-RU" sz="2700" dirty="0"/>
          </a:p>
          <a:p>
            <a:pPr marL="457200" lvl="0" indent="-457200">
              <a:buFont typeface="+mj-lt"/>
              <a:buAutoNum type="arabicPeriod"/>
            </a:pPr>
            <a:r>
              <a:rPr lang="ru-RU" sz="2700" b="1" dirty="0"/>
              <a:t>Давыдова Г. Н. «Нетрадиционные техники рисования в детском саду» Часть 1, Издательство Скрипторий, М. 2003.</a:t>
            </a:r>
            <a:endParaRPr lang="ru-RU" sz="2700" dirty="0"/>
          </a:p>
          <a:p>
            <a:pPr marL="457200" lvl="0" indent="-457200">
              <a:buFont typeface="+mj-lt"/>
              <a:buAutoNum type="arabicPeriod"/>
            </a:pPr>
            <a:r>
              <a:rPr lang="ru-RU" sz="2700" b="1" dirty="0"/>
              <a:t>Давыдова Г. Н. «Нетрадиционные техники рисования в детском саду» Часть 2, Издательство Скрипторий, М. 2008.</a:t>
            </a:r>
            <a:endParaRPr lang="ru-RU" sz="2700" dirty="0"/>
          </a:p>
          <a:p>
            <a:pPr marL="457200" lvl="0" indent="-457200">
              <a:buFont typeface="+mj-lt"/>
              <a:buAutoNum type="arabicPeriod"/>
            </a:pPr>
            <a:r>
              <a:rPr lang="ru-RU" sz="2700" b="1" dirty="0"/>
              <a:t>Евдокимова М.М. «Волшебные краски» (Пособие для занятий с детьми по рисованию), М.: «Школьная Пресса», 2001.</a:t>
            </a:r>
            <a:endParaRPr lang="ru-RU" sz="2700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700" b="1" dirty="0"/>
              <a:t>Казакова Р.Г.  «Занятия по рисованию с дошкольниками: Нетрадиционные техники, планирование, конспекты занятий». - М.: ТЦ Сфера, 2009г.</a:t>
            </a:r>
            <a:endParaRPr lang="ru-RU" sz="2700" dirty="0"/>
          </a:p>
          <a:p>
            <a:pPr marL="457200" lvl="0" indent="-457200">
              <a:buFont typeface="+mj-lt"/>
              <a:buAutoNum type="arabicPeriod"/>
            </a:pPr>
            <a:r>
              <a:rPr lang="ru-RU" sz="2700" b="1" dirty="0"/>
              <a:t>Комарова Т. С. «Детское художественное творчество» Для занятий с детьми 2-7 лет. Издательство МОЗАИКА – СИНТЕЗ, М. 2015</a:t>
            </a:r>
            <a:endParaRPr lang="ru-RU" sz="2700" dirty="0"/>
          </a:p>
          <a:p>
            <a:pPr marL="457200" lvl="0" indent="-457200">
              <a:buFont typeface="+mj-lt"/>
              <a:buAutoNum type="arabicPeriod"/>
            </a:pPr>
            <a:r>
              <a:rPr lang="ru-RU" sz="2700" b="1" dirty="0"/>
              <a:t>Комарова Т. С. «Изобразительная деятельность в детском саду» Для занятий с детьми 2-7 лет. Издательство МОЗАИКА-СИНТЕЗ, М 2018.</a:t>
            </a:r>
            <a:endParaRPr lang="ru-RU" sz="2700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700" b="1" dirty="0"/>
              <a:t>Лыкова И.А. «Изобразительная деятельность в детском саду. Ср. гр.» - М.: «Карапуз», 2009.</a:t>
            </a:r>
            <a:endParaRPr lang="ru-RU" sz="2700" dirty="0"/>
          </a:p>
          <a:p>
            <a:pPr marL="457200" lvl="0" indent="-457200">
              <a:buFont typeface="+mj-lt"/>
              <a:buAutoNum type="arabicPeriod"/>
            </a:pPr>
            <a:r>
              <a:rPr lang="ru-RU" sz="2700" b="1" dirty="0" err="1"/>
              <a:t>Никологорская</a:t>
            </a:r>
            <a:r>
              <a:rPr lang="ru-RU" sz="2700" b="1" dirty="0"/>
              <a:t> О. «Волшебные краски» Книга для детей и родителей. М. «АСТ – ПРЕСС», 1997.</a:t>
            </a:r>
            <a:endParaRPr lang="ru-RU" sz="2700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700" b="1" dirty="0"/>
              <a:t>Утробина К.К. «Увлекательное рисование методом тычка с детьми 3-7 лет». - М.: «Издательство Гном и Д», 2007.</a:t>
            </a:r>
            <a:endParaRPr lang="ru-RU" sz="2700" dirty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61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1" y="99354"/>
            <a:ext cx="6331527" cy="123068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УСЛОВИЯ ФОРМИРОВАНИЯ ЛИЧНОГО ВКЛАДА  В РАЗВИТИЕ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113905"/>
            <a:ext cx="11679382" cy="559169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Научно-исследовательские условия:</a:t>
            </a:r>
          </a:p>
          <a:p>
            <a:pPr marL="720725" lvl="8" indent="-342900">
              <a:buFont typeface="Courier New" panose="02070309020205020404" pitchFamily="49" charset="0"/>
              <a:buChar char="o"/>
            </a:pPr>
            <a:r>
              <a:rPr lang="ru-RU" sz="7200" b="1" dirty="0">
                <a:cs typeface="Times New Roman" panose="02020603050405020304" pitchFamily="18" charset="0"/>
              </a:rPr>
              <a:t>Изучение трудов, разработанных Я.А. Коменским, </a:t>
            </a:r>
            <a:r>
              <a:rPr lang="ru-RU" sz="7200" b="1" dirty="0" smtClean="0">
                <a:cs typeface="Times New Roman" panose="02020603050405020304" pitchFamily="18" charset="0"/>
              </a:rPr>
              <a:t> Л.С. Выготский, </a:t>
            </a:r>
            <a:r>
              <a:rPr lang="ru-RU" sz="7200" b="1" dirty="0">
                <a:cs typeface="Times New Roman" panose="02020603050405020304" pitchFamily="18" charset="0"/>
              </a:rPr>
              <a:t>И.Г. </a:t>
            </a:r>
            <a:r>
              <a:rPr lang="ru-RU" sz="7200" b="1" dirty="0" smtClean="0">
                <a:cs typeface="Times New Roman" panose="02020603050405020304" pitchFamily="18" charset="0"/>
              </a:rPr>
              <a:t>Песталоцци, Ф. </a:t>
            </a:r>
            <a:r>
              <a:rPr lang="ru-RU" sz="7200" b="1" dirty="0" err="1">
                <a:cs typeface="Times New Roman" panose="02020603050405020304" pitchFamily="18" charset="0"/>
              </a:rPr>
              <a:t>Ф</a:t>
            </a:r>
            <a:r>
              <a:rPr lang="ru-RU" sz="7200" b="1" dirty="0" err="1" smtClean="0">
                <a:cs typeface="Times New Roman" panose="02020603050405020304" pitchFamily="18" charset="0"/>
              </a:rPr>
              <a:t>ребель</a:t>
            </a:r>
            <a:endParaRPr lang="ru-RU" sz="7200" b="1" dirty="0">
              <a:cs typeface="Times New Roman" panose="02020603050405020304" pitchFamily="18" charset="0"/>
            </a:endParaRPr>
          </a:p>
          <a:p>
            <a:pPr marL="720725">
              <a:buFont typeface="Courier New" panose="02070309020205020404" pitchFamily="49" charset="0"/>
              <a:buChar char="o"/>
            </a:pP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Современные методики 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изобразительного </a:t>
            </a:r>
            <a:r>
              <a:rPr lang="ru-RU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воспитания таких ученых как 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Т.С. Комарова, </a:t>
            </a:r>
            <a:r>
              <a:rPr lang="ru-RU" alt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Н.П. </a:t>
            </a:r>
            <a:r>
              <a:rPr lang="ru-RU" altLang="ru-RU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Сакулина</a:t>
            </a:r>
            <a:r>
              <a:rPr lang="ru-RU" alt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 Т.Г. Казакова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 Е .А. </a:t>
            </a:r>
            <a:r>
              <a:rPr lang="ru-RU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Флерина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Т.И. </a:t>
            </a:r>
            <a:r>
              <a:rPr lang="ru-RU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Сайганова</a:t>
            </a:r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720725">
              <a:buFont typeface="Courier New" panose="02070309020205020404" pitchFamily="49" charset="0"/>
              <a:buChar char="o"/>
            </a:pPr>
            <a:r>
              <a:rPr lang="ru-RU" altLang="ru-RU" sz="7200" b="1" dirty="0">
                <a:cs typeface="Times New Roman" panose="02020603050405020304" pitchFamily="18" charset="0"/>
              </a:rPr>
              <a:t>Изучение опыта работы по использованию </a:t>
            </a:r>
            <a:r>
              <a:rPr lang="ru-RU" altLang="ru-RU" sz="7200" b="1" dirty="0" smtClean="0">
                <a:cs typeface="Times New Roman" panose="02020603050405020304" pitchFamily="18" charset="0"/>
              </a:rPr>
              <a:t> нетрадиционных техник рисования в </a:t>
            </a:r>
            <a:r>
              <a:rPr lang="ru-RU" altLang="ru-RU" sz="7200" b="1" dirty="0">
                <a:cs typeface="Times New Roman" panose="02020603050405020304" pitchFamily="18" charset="0"/>
              </a:rPr>
              <a:t>ДОО.</a:t>
            </a:r>
            <a:endParaRPr lang="ru-RU" sz="72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Методические условия:</a:t>
            </a:r>
          </a:p>
          <a:p>
            <a:pPr marL="720725">
              <a:buFont typeface="Courier New" panose="02070309020205020404" pitchFamily="49" charset="0"/>
              <a:buChar char="o"/>
            </a:pPr>
            <a:r>
              <a:rPr lang="ru-RU" sz="7200" b="1" dirty="0">
                <a:cs typeface="Times New Roman" panose="02020603050405020304" pitchFamily="18" charset="0"/>
              </a:rPr>
              <a:t>Организация соответствующей развивающей предметно - пространственной среды в соответствии с ФГОС ДО и возрастом детей.</a:t>
            </a:r>
          </a:p>
          <a:p>
            <a:pPr marL="720725">
              <a:buFont typeface="Courier New" panose="02070309020205020404" pitchFamily="49" charset="0"/>
              <a:buChar char="o"/>
            </a:pPr>
            <a:r>
              <a:rPr lang="ru-RU" sz="7200" b="1" dirty="0">
                <a:cs typeface="Times New Roman" panose="02020603050405020304" pitchFamily="18" charset="0"/>
              </a:rPr>
              <a:t>Анализ литературных источников, сравнение, анализ и обобщение передового педагогического опыта, сбор информации, диагностика.</a:t>
            </a:r>
          </a:p>
          <a:p>
            <a:pPr marL="720725">
              <a:buFont typeface="Courier New" panose="02070309020205020404" pitchFamily="49" charset="0"/>
              <a:buChar char="o"/>
            </a:pPr>
            <a:r>
              <a:rPr lang="ru-RU" altLang="ru-RU" sz="7200" b="1" dirty="0">
                <a:cs typeface="Times New Roman" panose="02020603050405020304" pitchFamily="18" charset="0"/>
              </a:rPr>
              <a:t>Разработка перспективного плана  и серии конспектов.</a:t>
            </a:r>
            <a:endParaRPr lang="ru-RU" sz="7200" b="1" dirty="0">
              <a:cs typeface="Times New Roman" panose="02020603050405020304" pitchFamily="18" charset="0"/>
            </a:endParaRPr>
          </a:p>
          <a:p>
            <a:pPr marL="720725">
              <a:buFont typeface="Courier New" panose="02070309020205020404" pitchFamily="49" charset="0"/>
              <a:buChar char="o"/>
            </a:pPr>
            <a:r>
              <a:rPr lang="ru-RU" sz="7200" b="1" dirty="0">
                <a:cs typeface="Times New Roman" panose="02020603050405020304" pitchFamily="18" charset="0"/>
              </a:rPr>
              <a:t>Поиск наиболее эффективных методов работы с детьми.</a:t>
            </a:r>
          </a:p>
          <a:p>
            <a:pPr marL="720725">
              <a:buFont typeface="Courier New" panose="02070309020205020404" pitchFamily="49" charset="0"/>
              <a:buChar char="o"/>
            </a:pPr>
            <a:r>
              <a:rPr lang="ru-RU" sz="7200" b="1" dirty="0">
                <a:cs typeface="Times New Roman" panose="02020603050405020304" pitchFamily="18" charset="0"/>
              </a:rPr>
              <a:t>Сотрудничество с семьями воспитанников.</a:t>
            </a:r>
          </a:p>
          <a:p>
            <a:pPr marL="0" indent="0">
              <a:buNone/>
            </a:pPr>
            <a:r>
              <a:rPr lang="ru-RU" sz="72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Организационно- педагогические условия:</a:t>
            </a:r>
          </a:p>
          <a:p>
            <a:pPr marL="720725">
              <a:buFont typeface="Courier New" panose="02070309020205020404" pitchFamily="49" charset="0"/>
              <a:buChar char="o"/>
            </a:pPr>
            <a:r>
              <a:rPr lang="ru-RU" sz="7200" b="1" dirty="0">
                <a:cs typeface="Times New Roman" panose="02020603050405020304" pitchFamily="18" charset="0"/>
              </a:rPr>
              <a:t>Пополнение пособий, атрибутов к играм по изучаемым темам, разработаны рекомендации работы с детьми.</a:t>
            </a:r>
          </a:p>
          <a:p>
            <a:pPr marL="720725">
              <a:buFont typeface="Courier New" panose="02070309020205020404" pitchFamily="49" charset="0"/>
              <a:buChar char="o"/>
            </a:pPr>
            <a:r>
              <a:rPr lang="ru-RU" sz="7200" b="1" dirty="0">
                <a:cs typeface="Times New Roman" panose="02020603050405020304" pitchFamily="18" charset="0"/>
              </a:rPr>
              <a:t>Обмен опытом с коллегами на РМО.</a:t>
            </a:r>
          </a:p>
          <a:p>
            <a:pPr marL="720725">
              <a:buFont typeface="Courier New" panose="02070309020205020404" pitchFamily="49" charset="0"/>
              <a:buChar char="o"/>
            </a:pPr>
            <a:r>
              <a:rPr lang="ru-RU" sz="7200" b="1" dirty="0">
                <a:cs typeface="Times New Roman" panose="02020603050405020304" pitchFamily="18" charset="0"/>
              </a:rPr>
              <a:t>Участие в районных, областных и всероссийских конкурсах.</a:t>
            </a:r>
          </a:p>
          <a:p>
            <a:pPr marL="720725">
              <a:buFont typeface="Courier New" panose="02070309020205020404" pitchFamily="49" charset="0"/>
              <a:buChar char="o"/>
            </a:pPr>
            <a:r>
              <a:rPr lang="ru-RU" sz="7200" b="1" dirty="0">
                <a:cs typeface="Times New Roman" panose="02020603050405020304" pitchFamily="18" charset="0"/>
              </a:rPr>
              <a:t>Публикации в СМИ.</a:t>
            </a:r>
          </a:p>
          <a:p>
            <a:pPr marL="0" indent="0">
              <a:buNone/>
            </a:pPr>
            <a:endParaRPr lang="ru-RU" sz="72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13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3" y="210191"/>
            <a:ext cx="8092787" cy="7180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367" y="1482436"/>
            <a:ext cx="10426268" cy="47812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Современное </a:t>
            </a:r>
            <a:r>
              <a:rPr lang="ru-RU" sz="2800" b="1" dirty="0">
                <a:solidFill>
                  <a:srgbClr val="002060"/>
                </a:solidFill>
              </a:rPr>
              <a:t>общество имеет потребность </a:t>
            </a:r>
            <a:r>
              <a:rPr lang="ru-RU" sz="2800" b="1" dirty="0" smtClean="0">
                <a:solidFill>
                  <a:srgbClr val="002060"/>
                </a:solidFill>
              </a:rPr>
              <a:t>в творческой </a:t>
            </a:r>
            <a:r>
              <a:rPr lang="ru-RU" sz="2800" b="1" dirty="0">
                <a:solidFill>
                  <a:srgbClr val="002060"/>
                </a:solidFill>
              </a:rPr>
              <a:t>личности. Многие </a:t>
            </a:r>
            <a:r>
              <a:rPr lang="ru-RU" sz="2800" b="1" dirty="0" smtClean="0">
                <a:solidFill>
                  <a:srgbClr val="002060"/>
                </a:solidFill>
              </a:rPr>
              <a:t>чувства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и способности, </a:t>
            </a:r>
            <a:r>
              <a:rPr lang="ru-RU" sz="2800" b="1" dirty="0">
                <a:solidFill>
                  <a:srgbClr val="002060"/>
                </a:solidFill>
              </a:rPr>
              <a:t>которыми наделяет нас природа, к сожалению, остаются </a:t>
            </a:r>
            <a:r>
              <a:rPr lang="ru-RU" sz="2800" b="1" dirty="0" smtClean="0">
                <a:solidFill>
                  <a:srgbClr val="002060"/>
                </a:solidFill>
              </a:rPr>
              <a:t>не совсем </a:t>
            </a:r>
            <a:r>
              <a:rPr lang="ru-RU" sz="2800" b="1" dirty="0">
                <a:solidFill>
                  <a:srgbClr val="002060"/>
                </a:solidFill>
              </a:rPr>
              <a:t>развитыми и не раскрытыми, а значит и не </a:t>
            </a:r>
            <a:r>
              <a:rPr lang="ru-RU" sz="2800" b="1" dirty="0" smtClean="0">
                <a:solidFill>
                  <a:srgbClr val="002060"/>
                </a:solidFill>
              </a:rPr>
              <a:t>осуществленными </a:t>
            </a:r>
            <a:r>
              <a:rPr lang="ru-RU" sz="2800" b="1" dirty="0">
                <a:solidFill>
                  <a:srgbClr val="002060"/>
                </a:solidFill>
              </a:rPr>
              <a:t>в будущей жизни.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Наличие </a:t>
            </a:r>
            <a:r>
              <a:rPr lang="ru-RU" sz="2800" b="1" dirty="0">
                <a:solidFill>
                  <a:srgbClr val="002060"/>
                </a:solidFill>
              </a:rPr>
              <a:t>развитого изображения в зрелые годы </a:t>
            </a:r>
            <a:r>
              <a:rPr lang="ru-RU" sz="2800" b="1" dirty="0" smtClean="0">
                <a:solidFill>
                  <a:srgbClr val="002060"/>
                </a:solidFill>
              </a:rPr>
              <a:t>предусматривает </a:t>
            </a:r>
            <a:r>
              <a:rPr lang="ru-RU" sz="2800" b="1" dirty="0">
                <a:solidFill>
                  <a:srgbClr val="002060"/>
                </a:solidFill>
              </a:rPr>
              <a:t>успешность любого вида профессиональной деятельности человека. Поэтому развитие творческих способностей </a:t>
            </a:r>
            <a:r>
              <a:rPr lang="ru-RU" sz="2800" b="1" dirty="0" smtClean="0">
                <a:solidFill>
                  <a:srgbClr val="002060"/>
                </a:solidFill>
              </a:rPr>
              <a:t>является одной </a:t>
            </a:r>
            <a:r>
              <a:rPr lang="ru-RU" sz="2800" b="1" dirty="0">
                <a:solidFill>
                  <a:srgbClr val="002060"/>
                </a:solidFill>
              </a:rPr>
              <a:t>из главных задач дошкольного воспитания.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5702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108" y="114957"/>
            <a:ext cx="9725891" cy="12930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ТЕОРЕТИЧЕСКОЕ ОБОСНОВАНИЕ 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ЛИЧНОГО ВКЛАДА</a:t>
            </a:r>
            <a:b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ПЕДАГОГА В </a:t>
            </a:r>
            <a:r>
              <a:rPr lang="ru-RU" sz="2400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РАЗВИТИЕ ОБРАЗОВАНИЯ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3" y="924669"/>
            <a:ext cx="1512545" cy="20687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1901968" y="1260764"/>
            <a:ext cx="9929813" cy="14157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700" b="1" dirty="0"/>
              <a:t>«Детское изобразительное творчество мы понимаем как сознательное отражение ребенком окружающей действительности в рисунке, лепке, конструировании, отражение, которое построено на работе воображения, на отображении своих наблюдений, а также впечатлений, полученных им через слово, картину и другие виды искусства. Ребенок не пассивно копирует окружающее, а перерабатывает его в связи с накопленным опытом, отношением к изображаемому</a:t>
            </a:r>
            <a:r>
              <a:rPr lang="ru-RU" sz="1700" b="1" dirty="0" smtClean="0"/>
              <a:t>» </a:t>
            </a:r>
            <a:r>
              <a:rPr lang="ru-RU" b="1" dirty="0"/>
              <a:t>Е.А. </a:t>
            </a:r>
            <a:r>
              <a:rPr lang="ru-RU" b="1" dirty="0" err="1"/>
              <a:t>Флерина</a:t>
            </a:r>
            <a:r>
              <a:rPr lang="ru-RU" b="1" dirty="0"/>
              <a:t> </a:t>
            </a:r>
            <a:endParaRPr lang="ru-RU" sz="17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4" y="3071160"/>
            <a:ext cx="1440873" cy="19517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882793" y="3263165"/>
            <a:ext cx="9508115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«Дети</a:t>
            </a:r>
            <a:r>
              <a:rPr lang="ru-RU" b="1" dirty="0"/>
              <a:t>, конечно, не делаются художниками от того, что в течение дошкольного детства им удалось создать несколько действительно художественных образов. Но в развитии их личности это оставляет глубокий след, так как они приобретают опыт настоящего творчества, который в дальнейшем приложат к любой области труда</a:t>
            </a:r>
            <a:r>
              <a:rPr lang="ru-RU" b="1" dirty="0" smtClean="0"/>
              <a:t>». Н.П. </a:t>
            </a:r>
            <a:r>
              <a:rPr lang="ru-RU" b="1" dirty="0" err="1" smtClean="0"/>
              <a:t>Сакулина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116" b="24040"/>
          <a:stretch/>
        </p:blipFill>
        <p:spPr>
          <a:xfrm>
            <a:off x="631202" y="4848621"/>
            <a:ext cx="1667659" cy="19087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2340424" y="5169182"/>
            <a:ext cx="885404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/>
              <a:t>«Мы его (детское художественное творчество) рассматриваем в условиях общего эстетического воспитания скорее как метод наиболее совершенного овладения определенным видом искусства и формирования эстетически развитой личности, чем как создание объективных художественных ценностей</a:t>
            </a:r>
            <a:r>
              <a:rPr lang="ru-RU" b="1" dirty="0" smtClean="0"/>
              <a:t>» В.Н. </a:t>
            </a:r>
            <a:r>
              <a:rPr lang="ru-RU" b="1" dirty="0" err="1" smtClean="0"/>
              <a:t>Шацкая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079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327" y="-124692"/>
            <a:ext cx="10127673" cy="12930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ЦЕЛЬ И ЗАДАЧИ ПЕДАГОГИЧЕСКОЙ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2772" y="1699276"/>
            <a:ext cx="10525155" cy="49924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</a:rPr>
              <a:t>Цель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 smtClean="0"/>
              <a:t>  развитие </a:t>
            </a:r>
            <a:r>
              <a:rPr lang="ru-RU" b="1" dirty="0"/>
              <a:t>творческих способностей детей средствами нетрадиционных техник рисования.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Задачи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</a:rPr>
              <a:t>Образовательные</a:t>
            </a:r>
            <a:r>
              <a:rPr lang="ru-RU" b="1" i="1" u="sng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знакомить </a:t>
            </a:r>
            <a:r>
              <a:rPr lang="ru-RU" b="1" dirty="0"/>
              <a:t>детей с различными видами изобразительной деятельности, многообразие художественных материалов и приемами работы с ними, закреплять приобретенные умения и навыки и показать детям широту их возможного применения.</a:t>
            </a:r>
          </a:p>
          <a:p>
            <a:pPr marL="0" indent="0">
              <a:buNone/>
            </a:pP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</a:rPr>
              <a:t>Развивающие</a:t>
            </a:r>
            <a:r>
              <a:rPr lang="ru-RU" b="1" i="1" u="sng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формировать </a:t>
            </a:r>
            <a:r>
              <a:rPr lang="ru-RU" b="1" dirty="0"/>
              <a:t>умение и навыки, необходимые для создания творческих </a:t>
            </a:r>
            <a:r>
              <a:rPr lang="ru-RU" b="1" dirty="0" smtClean="0"/>
              <a:t>работ,</a:t>
            </a:r>
            <a:r>
              <a:rPr lang="ru-RU" b="1" dirty="0"/>
              <a:t>  желание экспериментировать, проявляя яркие познавательные чувства: удивление, сомнение, радость от узнавания нового.</a:t>
            </a:r>
          </a:p>
          <a:p>
            <a:pPr marL="0" indent="0">
              <a:buNone/>
            </a:pP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</a:rPr>
              <a:t>Воспитательные</a:t>
            </a:r>
            <a:r>
              <a:rPr lang="ru-RU" b="1" i="1" u="sng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pPr fontAlgn="base"/>
            <a:r>
              <a:rPr lang="ru-RU" b="1" dirty="0" smtClean="0"/>
              <a:t>воспитывать трудолюбие, внимание, аккуратность, целеустремлённость и желание добиваться успеха собственным трудом;</a:t>
            </a:r>
            <a:endParaRPr lang="ru-RU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вовлечь </a:t>
            </a:r>
            <a:r>
              <a:rPr lang="ru-RU" b="1" dirty="0"/>
              <a:t>родителей в образовательный процесс группы по формированию </a:t>
            </a:r>
            <a:r>
              <a:rPr lang="ru-RU" b="1" dirty="0" smtClean="0"/>
              <a:t>творческих способностей </a:t>
            </a:r>
            <a:r>
              <a:rPr lang="ru-RU" b="1" dirty="0"/>
              <a:t>дошкольников.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8142" y="989883"/>
            <a:ext cx="846512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«НЕТРАДИЦИОННЫЕ </a:t>
            </a:r>
            <a:r>
              <a:rPr lang="ru-RU" b="1" dirty="0">
                <a:ln/>
                <a:solidFill>
                  <a:schemeClr val="accent6">
                    <a:lumMod val="75000"/>
                  </a:schemeClr>
                </a:solidFill>
              </a:rPr>
              <a:t>ТЕХНИКИ РИСОВАНИЯ КАК СРЕДСТВО ФОРМИРОВАНИЯ ТВОРЧЕСКИХ СПОСОБНОСТЕЙ </a:t>
            </a:r>
            <a:r>
              <a:rPr lang="ru-RU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ДЕТЕЙ РАННЕГО ВОЗРАСТА»</a:t>
            </a:r>
            <a:endParaRPr lang="ru-RU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6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64" y="0"/>
            <a:ext cx="6742717" cy="12930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ВЕДУЩАЯ ПЕДАГОГИЧЕСКАЯ ИДЕЯ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7294" y="2199931"/>
            <a:ext cx="5237018" cy="1312442"/>
          </a:xfrm>
          <a:prstGeom prst="left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Обучение,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богащение среды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60330" y="3512373"/>
            <a:ext cx="2520280" cy="100811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ВОСПИТАТЕЛИ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01612" y="3512373"/>
            <a:ext cx="2520280" cy="100811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ДЕТИ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 rot="1571794">
            <a:off x="2109685" y="4903013"/>
            <a:ext cx="2623716" cy="932192"/>
          </a:xfrm>
          <a:prstGeom prst="left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Взаимодействие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9928167">
            <a:off x="7282367" y="4934043"/>
            <a:ext cx="2637360" cy="932192"/>
          </a:xfrm>
          <a:prstGeom prst="left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Взаимодействие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04412" y="5438890"/>
            <a:ext cx="2520280" cy="100811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РОДИТЕЛИ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1092" y="1249187"/>
            <a:ext cx="910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Повышение мотивации дошкольников при формировании творческих способностей посредством нетрадиционных техник рисования.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2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113209"/>
            <a:ext cx="10709562" cy="12930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ДЕЯТЕЛЬНОСТНЫЙ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АСПЕКТ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ЛИЧНОГО ВКЛАДА ПЕДАГОГА В РАЗВИТИЕ ОБРАЗОВАНИЯ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1785682"/>
              </p:ext>
            </p:extLst>
          </p:nvPr>
        </p:nvGraphicFramePr>
        <p:xfrm>
          <a:off x="360218" y="1586347"/>
          <a:ext cx="11222182" cy="509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328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37" y="353606"/>
            <a:ext cx="9530194" cy="125839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 ЭТАП – ПОДГОТОВИТЕЛЬНЫЙ.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30010387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41965" y="914400"/>
            <a:ext cx="7550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3">
                    <a:lumMod val="75000"/>
                  </a:schemeClr>
                </a:solidFill>
              </a:rPr>
              <a:t>ВХОДЯЩИЙ МОНИТОРИНГ</a:t>
            </a:r>
            <a:br>
              <a:rPr lang="ru-RU" b="1" dirty="0">
                <a:ln/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>
                <a:ln/>
                <a:solidFill>
                  <a:schemeClr val="accent3">
                    <a:lumMod val="75000"/>
                  </a:schemeClr>
                </a:solidFill>
              </a:rPr>
              <a:t>(начало года)</a:t>
            </a:r>
          </a:p>
        </p:txBody>
      </p:sp>
    </p:spTree>
    <p:extLst>
      <p:ext uri="{BB962C8B-B14F-4D97-AF65-F5344CB8AC3E}">
        <p14:creationId xmlns="" xmlns:p14="http://schemas.microsoft.com/office/powerpoint/2010/main" val="16348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1672</TotalTime>
  <Words>1904</Words>
  <Application>Microsoft Office PowerPoint</Application>
  <PresentationFormat>Произвольный</PresentationFormat>
  <Paragraphs>236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Масленникова Татьяна Алексеевна</vt:lpstr>
      <vt:lpstr>Тема:</vt:lpstr>
      <vt:lpstr>УСЛОВИЯ ФОРМИРОВАНИЯ ЛИЧНОГО ВКЛАДА  В РАЗВИТИЕ ОБРАЗОВАНИЯ</vt:lpstr>
      <vt:lpstr>Актуальность</vt:lpstr>
      <vt:lpstr>ТЕОРЕТИЧЕСКОЕ ОБОСНОВАНИЕ ЛИЧНОГО ВКЛАДА  ПЕДАГОГА В РАЗВИТИЕ ОБРАЗОВАНИЯ</vt:lpstr>
      <vt:lpstr>ЦЕЛЬ И ЗАДАЧИ ПЕДАГОГИЧЕСКОЙ ДЕЯТЕЛЬНОСТИ</vt:lpstr>
      <vt:lpstr>ВЕДУЩАЯ ПЕДАГОГИЧЕСКАЯ ИДЕЯ</vt:lpstr>
      <vt:lpstr>ДЕЯТЕЛЬНОСТНЫЙ АСПЕКТ  ЛИЧНОГО ВКЛАДА ПЕДАГОГА В РАЗВИТИЕ ОБРАЗОВАНИЯ</vt:lpstr>
      <vt:lpstr>I ЭТАП – ПОДГОТОВИТЕЛЬНЫЙ.   </vt:lpstr>
      <vt:lpstr> II ЭТАП – ОСНОВНОЙ.  МЕТОДЫ И ПРИЁМЫ РАБОТЫ  </vt:lpstr>
      <vt:lpstr>Формы организации</vt:lpstr>
      <vt:lpstr>ОБОГАЩЕНИЕ РАЗВИВАЮЩЕЙ  ПРЕДМЕТНО-ПРОСТРАНСТВЕННОЙ СРЕДЫ </vt:lpstr>
      <vt:lpstr>Виды техники нетрадиционного рисования</vt:lpstr>
      <vt:lpstr>Слайд 14</vt:lpstr>
      <vt:lpstr>Слайд 15</vt:lpstr>
      <vt:lpstr>Слайд 16</vt:lpstr>
      <vt:lpstr>III ЭТАП –заключительный</vt:lpstr>
      <vt:lpstr>РЕЗУЛЬТАТИВНОСТЬ ПРОФЕССИОНАЛЬНОЙ  ПЕДАГОГИЧЕСКОЙ ДЕЯТЕЛЬНОСТИ И ДОСТИГНУТЫЕ ЭФФЕКТЫ  </vt:lpstr>
      <vt:lpstr>ТРАНСЛИРУЕМОСТЬ ПРАКТИЧЕСКИХ ДОСТИЖЕНИЙ ПРОФЕССИОНАЛЬНОЙ ДЕЯТЕЛЬНОСТИ </vt:lpstr>
      <vt:lpstr>ЛИТЕРАТУРА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SPEC</cp:lastModifiedBy>
  <cp:revision>139</cp:revision>
  <dcterms:created xsi:type="dcterms:W3CDTF">2022-11-04T09:32:11Z</dcterms:created>
  <dcterms:modified xsi:type="dcterms:W3CDTF">2023-03-07T08:15:30Z</dcterms:modified>
</cp:coreProperties>
</file>