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9" r:id="rId2"/>
    <p:sldId id="261" r:id="rId3"/>
    <p:sldId id="273" r:id="rId4"/>
    <p:sldId id="262" r:id="rId5"/>
    <p:sldId id="263" r:id="rId6"/>
    <p:sldId id="265" r:id="rId7"/>
    <p:sldId id="271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DBC7A8-994A-4220-8697-0185BC9D0E34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DDFE6D-66BC-4F8A-8D7B-1130B2235AE9}">
      <dgm:prSet phldrT="[Текст]"/>
      <dgm:spPr/>
      <dgm:t>
        <a:bodyPr/>
        <a:lstStyle/>
        <a:p>
          <a:r>
            <a:rPr lang="ru-RU" dirty="0" smtClean="0"/>
            <a:t>Обучающие задачи</a:t>
          </a:r>
          <a:endParaRPr lang="ru-RU" dirty="0"/>
        </a:p>
      </dgm:t>
    </dgm:pt>
    <dgm:pt modelId="{31C91848-2465-4B49-8A42-32B2388FB96C}" type="parTrans" cxnId="{94337700-AA30-440B-8C27-EBED20FA95EF}">
      <dgm:prSet/>
      <dgm:spPr/>
      <dgm:t>
        <a:bodyPr/>
        <a:lstStyle/>
        <a:p>
          <a:endParaRPr lang="ru-RU"/>
        </a:p>
      </dgm:t>
    </dgm:pt>
    <dgm:pt modelId="{479ADF81-C455-4FB8-B4E6-D6AEC17DE9A4}" type="sibTrans" cxnId="{94337700-AA30-440B-8C27-EBED20FA95EF}">
      <dgm:prSet/>
      <dgm:spPr/>
      <dgm:t>
        <a:bodyPr/>
        <a:lstStyle/>
        <a:p>
          <a:endParaRPr lang="ru-RU"/>
        </a:p>
      </dgm:t>
    </dgm:pt>
    <dgm:pt modelId="{0F810615-CF0C-4439-A3E6-B26A268D4082}">
      <dgm:prSet phldrT="[Текст]" custT="1"/>
      <dgm:spPr/>
      <dgm:t>
        <a:bodyPr/>
        <a:lstStyle/>
        <a:p>
          <a:r>
            <a:rPr lang="ru-RU" sz="1600" b="0" dirty="0" smtClean="0"/>
            <a:t>Формировать умение детей рисовать кисточкой горизонтальные линии;</a:t>
          </a:r>
        </a:p>
        <a:p>
          <a:r>
            <a:rPr lang="ru-RU" sz="1600" b="0" dirty="0" smtClean="0"/>
            <a:t>Формировать навыки зрительного </a:t>
          </a:r>
          <a:r>
            <a:rPr lang="ru-RU" sz="1600" b="0" dirty="0" smtClean="0"/>
            <a:t>контроля /зрительно-двигательной координации/</a:t>
          </a:r>
        </a:p>
        <a:p>
          <a:r>
            <a:rPr lang="ru-RU" sz="1600" b="0" dirty="0" smtClean="0"/>
            <a:t>Закреплять умение правильно держать кисть</a:t>
          </a:r>
          <a:endParaRPr lang="ru-RU" sz="1600" b="0" dirty="0"/>
        </a:p>
      </dgm:t>
    </dgm:pt>
    <dgm:pt modelId="{DE7DBE6A-FDE8-4E2A-BE4E-2474D37C3AA0}" type="parTrans" cxnId="{7B1C3065-F0ED-4793-8F55-0DB337DC7587}">
      <dgm:prSet/>
      <dgm:spPr/>
      <dgm:t>
        <a:bodyPr/>
        <a:lstStyle/>
        <a:p>
          <a:endParaRPr lang="ru-RU"/>
        </a:p>
      </dgm:t>
    </dgm:pt>
    <dgm:pt modelId="{066E9EAE-5F8A-49C7-9F97-CF716FE61564}" type="sibTrans" cxnId="{7B1C3065-F0ED-4793-8F55-0DB337DC7587}">
      <dgm:prSet/>
      <dgm:spPr/>
      <dgm:t>
        <a:bodyPr/>
        <a:lstStyle/>
        <a:p>
          <a:endParaRPr lang="ru-RU"/>
        </a:p>
      </dgm:t>
    </dgm:pt>
    <dgm:pt modelId="{F11021CB-776B-46A5-9140-DB831493A617}">
      <dgm:prSet phldrT="[Текст]"/>
      <dgm:spPr/>
      <dgm:t>
        <a:bodyPr/>
        <a:lstStyle/>
        <a:p>
          <a:r>
            <a:rPr lang="ru-RU" dirty="0" smtClean="0"/>
            <a:t>Развивающие задачи</a:t>
          </a:r>
          <a:endParaRPr lang="ru-RU" dirty="0"/>
        </a:p>
      </dgm:t>
    </dgm:pt>
    <dgm:pt modelId="{2681C33D-F1A8-4B05-A096-6B5CE60E80FF}" type="parTrans" cxnId="{5C4B53CF-3F70-4717-B2AC-E6263DC85549}">
      <dgm:prSet/>
      <dgm:spPr/>
      <dgm:t>
        <a:bodyPr/>
        <a:lstStyle/>
        <a:p>
          <a:endParaRPr lang="ru-RU"/>
        </a:p>
      </dgm:t>
    </dgm:pt>
    <dgm:pt modelId="{C10E3931-7E24-4ECD-9FE7-86C7CFF9AC53}" type="sibTrans" cxnId="{5C4B53CF-3F70-4717-B2AC-E6263DC85549}">
      <dgm:prSet/>
      <dgm:spPr/>
      <dgm:t>
        <a:bodyPr/>
        <a:lstStyle/>
        <a:p>
          <a:endParaRPr lang="ru-RU"/>
        </a:p>
      </dgm:t>
    </dgm:pt>
    <dgm:pt modelId="{290A935A-2824-4F14-8F14-5847B6610B77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b="0" dirty="0" smtClean="0"/>
            <a:t>Развивать мелкую моторику рук; </a:t>
          </a:r>
        </a:p>
        <a:p>
          <a:pPr>
            <a:lnSpc>
              <a:spcPct val="100000"/>
            </a:lnSpc>
          </a:pPr>
          <a:r>
            <a:rPr lang="ru-RU" sz="1600" b="0" dirty="0" smtClean="0"/>
            <a:t>Обогащать и активизировать словарь</a:t>
          </a:r>
        </a:p>
        <a:p>
          <a:pPr>
            <a:lnSpc>
              <a:spcPct val="100000"/>
            </a:lnSpc>
          </a:pPr>
          <a:r>
            <a:rPr lang="ru-RU" sz="1600" b="0" dirty="0" smtClean="0"/>
            <a:t>Развивать инициативную речь</a:t>
          </a:r>
          <a:endParaRPr lang="ru-RU" sz="1600" b="0" dirty="0"/>
        </a:p>
      </dgm:t>
    </dgm:pt>
    <dgm:pt modelId="{4502CB24-3E55-44A7-A513-78B15FB03B58}" type="parTrans" cxnId="{4B031685-BEC8-4E9D-9428-FB19DECA2716}">
      <dgm:prSet/>
      <dgm:spPr/>
      <dgm:t>
        <a:bodyPr/>
        <a:lstStyle/>
        <a:p>
          <a:endParaRPr lang="ru-RU"/>
        </a:p>
      </dgm:t>
    </dgm:pt>
    <dgm:pt modelId="{50ED45FB-D598-4A07-80E6-7D0D9AD7DB2B}" type="sibTrans" cxnId="{4B031685-BEC8-4E9D-9428-FB19DECA2716}">
      <dgm:prSet/>
      <dgm:spPr/>
      <dgm:t>
        <a:bodyPr/>
        <a:lstStyle/>
        <a:p>
          <a:endParaRPr lang="ru-RU"/>
        </a:p>
      </dgm:t>
    </dgm:pt>
    <dgm:pt modelId="{E5A10132-4F5A-420B-BC74-BE297C1082B2}">
      <dgm:prSet phldrT="[Текст]"/>
      <dgm:spPr/>
      <dgm:t>
        <a:bodyPr/>
        <a:lstStyle/>
        <a:p>
          <a:r>
            <a:rPr lang="ru-RU" dirty="0" smtClean="0"/>
            <a:t>Воспитательные задачи</a:t>
          </a:r>
          <a:endParaRPr lang="ru-RU" dirty="0"/>
        </a:p>
      </dgm:t>
    </dgm:pt>
    <dgm:pt modelId="{8A66680E-8CE3-43B3-AEEE-CCCB0C596448}" type="parTrans" cxnId="{A363D879-2379-4282-9C1A-5F09CC05E579}">
      <dgm:prSet/>
      <dgm:spPr/>
      <dgm:t>
        <a:bodyPr/>
        <a:lstStyle/>
        <a:p>
          <a:endParaRPr lang="ru-RU"/>
        </a:p>
      </dgm:t>
    </dgm:pt>
    <dgm:pt modelId="{4CEE0F7C-3C0C-444F-B18B-07954A39ED64}" type="sibTrans" cxnId="{A363D879-2379-4282-9C1A-5F09CC05E579}">
      <dgm:prSet/>
      <dgm:spPr/>
      <dgm:t>
        <a:bodyPr/>
        <a:lstStyle/>
        <a:p>
          <a:endParaRPr lang="ru-RU"/>
        </a:p>
      </dgm:t>
    </dgm:pt>
    <dgm:pt modelId="{EBA5532E-0DBC-4280-8E36-05029D6012DC}">
      <dgm:prSet phldrT="[Текст]" custT="1"/>
      <dgm:spPr/>
      <dgm:t>
        <a:bodyPr/>
        <a:lstStyle/>
        <a:p>
          <a:r>
            <a:rPr lang="ru-RU" sz="1600" dirty="0" smtClean="0"/>
            <a:t>Воспитывать интерес и положительное отношение к рисованию;</a:t>
          </a:r>
        </a:p>
        <a:p>
          <a:r>
            <a:rPr lang="ru-RU" sz="1600" dirty="0" smtClean="0"/>
            <a:t>Воспитывать эмоциональную отзывчивость и чувство сопереживания персонажам художественных произведений</a:t>
          </a:r>
          <a:endParaRPr lang="ru-RU" sz="1600" dirty="0"/>
        </a:p>
      </dgm:t>
    </dgm:pt>
    <dgm:pt modelId="{DC879678-B7F1-43D4-A9DA-E2CCE2638C13}" type="parTrans" cxnId="{9555C8A2-A69A-4EAC-B69D-465C591443A3}">
      <dgm:prSet/>
      <dgm:spPr/>
      <dgm:t>
        <a:bodyPr/>
        <a:lstStyle/>
        <a:p>
          <a:endParaRPr lang="ru-RU"/>
        </a:p>
      </dgm:t>
    </dgm:pt>
    <dgm:pt modelId="{AA4C89D2-55D4-445B-A30E-DE1AAB620E67}" type="sibTrans" cxnId="{9555C8A2-A69A-4EAC-B69D-465C591443A3}">
      <dgm:prSet/>
      <dgm:spPr/>
      <dgm:t>
        <a:bodyPr/>
        <a:lstStyle/>
        <a:p>
          <a:endParaRPr lang="ru-RU"/>
        </a:p>
      </dgm:t>
    </dgm:pt>
    <dgm:pt modelId="{FF34B837-05AD-43CB-BDCC-A4AB05B86346}" type="pres">
      <dgm:prSet presAssocID="{C9DBC7A8-994A-4220-8697-0185BC9D0E34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A301B8C6-624D-4EB6-B152-A6CA69CEEB18}" type="pres">
      <dgm:prSet presAssocID="{0CDDFE6D-66BC-4F8A-8D7B-1130B2235AE9}" presName="parenttextcomposite" presStyleCnt="0"/>
      <dgm:spPr/>
    </dgm:pt>
    <dgm:pt modelId="{E850739D-2D06-403D-B6CB-5F887908B039}" type="pres">
      <dgm:prSet presAssocID="{0CDDFE6D-66BC-4F8A-8D7B-1130B2235AE9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6D496C-FC5B-4CBD-8865-37F356AA71F8}" type="pres">
      <dgm:prSet presAssocID="{0CDDFE6D-66BC-4F8A-8D7B-1130B2235AE9}" presName="composite" presStyleCnt="0"/>
      <dgm:spPr/>
    </dgm:pt>
    <dgm:pt modelId="{E698A55D-9B8E-4AC5-9613-326659D64373}" type="pres">
      <dgm:prSet presAssocID="{0CDDFE6D-66BC-4F8A-8D7B-1130B2235AE9}" presName="chevron1" presStyleLbl="alignNode1" presStyleIdx="0" presStyleCnt="21"/>
      <dgm:spPr/>
    </dgm:pt>
    <dgm:pt modelId="{825881FC-0830-4D2E-A3EE-957201CC8D2C}" type="pres">
      <dgm:prSet presAssocID="{0CDDFE6D-66BC-4F8A-8D7B-1130B2235AE9}" presName="chevron2" presStyleLbl="alignNode1" presStyleIdx="1" presStyleCnt="21"/>
      <dgm:spPr/>
    </dgm:pt>
    <dgm:pt modelId="{6429E329-75BA-41A2-9D13-7350AAB9B2A0}" type="pres">
      <dgm:prSet presAssocID="{0CDDFE6D-66BC-4F8A-8D7B-1130B2235AE9}" presName="chevron3" presStyleLbl="alignNode1" presStyleIdx="2" presStyleCnt="21"/>
      <dgm:spPr/>
    </dgm:pt>
    <dgm:pt modelId="{5974F7A9-0BD4-495B-853F-2DF028C064A2}" type="pres">
      <dgm:prSet presAssocID="{0CDDFE6D-66BC-4F8A-8D7B-1130B2235AE9}" presName="chevron4" presStyleLbl="alignNode1" presStyleIdx="3" presStyleCnt="21"/>
      <dgm:spPr/>
    </dgm:pt>
    <dgm:pt modelId="{BA17E4AC-A560-4DCB-B8F1-9EDC8E41FADC}" type="pres">
      <dgm:prSet presAssocID="{0CDDFE6D-66BC-4F8A-8D7B-1130B2235AE9}" presName="chevron5" presStyleLbl="alignNode1" presStyleIdx="4" presStyleCnt="21"/>
      <dgm:spPr/>
    </dgm:pt>
    <dgm:pt modelId="{331DB9EC-E851-4137-9474-D60B4D2BAF0F}" type="pres">
      <dgm:prSet presAssocID="{0CDDFE6D-66BC-4F8A-8D7B-1130B2235AE9}" presName="chevron6" presStyleLbl="alignNode1" presStyleIdx="5" presStyleCnt="21"/>
      <dgm:spPr/>
    </dgm:pt>
    <dgm:pt modelId="{441425B6-E937-4DAE-8951-3A1413BEB088}" type="pres">
      <dgm:prSet presAssocID="{0CDDFE6D-66BC-4F8A-8D7B-1130B2235AE9}" presName="chevron7" presStyleLbl="alignNode1" presStyleIdx="6" presStyleCnt="21"/>
      <dgm:spPr/>
    </dgm:pt>
    <dgm:pt modelId="{72EAB744-8F74-456E-9019-D197BF3C08C1}" type="pres">
      <dgm:prSet presAssocID="{0CDDFE6D-66BC-4F8A-8D7B-1130B2235AE9}" presName="childtext" presStyleLbl="solidFgAcc1" presStyleIdx="0" presStyleCnt="3" custScaleX="121965" custScaleY="200750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6254C9-4F1B-4436-BCFB-982C3D4C5B9C}" type="pres">
      <dgm:prSet presAssocID="{479ADF81-C455-4FB8-B4E6-D6AEC17DE9A4}" presName="sibTrans" presStyleCnt="0"/>
      <dgm:spPr/>
    </dgm:pt>
    <dgm:pt modelId="{32BEF6BF-CB30-4324-B475-2073DB3DAA9B}" type="pres">
      <dgm:prSet presAssocID="{F11021CB-776B-46A5-9140-DB831493A617}" presName="parenttextcomposite" presStyleCnt="0"/>
      <dgm:spPr/>
    </dgm:pt>
    <dgm:pt modelId="{25FE8FC7-6155-422E-A3E9-BB37C0096F7C}" type="pres">
      <dgm:prSet presAssocID="{F11021CB-776B-46A5-9140-DB831493A617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C0EB15-8F33-41D0-8939-8C7566BA706D}" type="pres">
      <dgm:prSet presAssocID="{F11021CB-776B-46A5-9140-DB831493A617}" presName="composite" presStyleCnt="0"/>
      <dgm:spPr/>
    </dgm:pt>
    <dgm:pt modelId="{F6A0C399-5B38-40D2-841E-ED8E179A94FC}" type="pres">
      <dgm:prSet presAssocID="{F11021CB-776B-46A5-9140-DB831493A617}" presName="chevron1" presStyleLbl="alignNode1" presStyleIdx="7" presStyleCnt="21"/>
      <dgm:spPr/>
    </dgm:pt>
    <dgm:pt modelId="{94C10497-DFA6-474B-A366-16DB5DDD19D5}" type="pres">
      <dgm:prSet presAssocID="{F11021CB-776B-46A5-9140-DB831493A617}" presName="chevron2" presStyleLbl="alignNode1" presStyleIdx="8" presStyleCnt="21"/>
      <dgm:spPr/>
    </dgm:pt>
    <dgm:pt modelId="{446DDB76-3E4D-4FED-A6FF-C68C34207739}" type="pres">
      <dgm:prSet presAssocID="{F11021CB-776B-46A5-9140-DB831493A617}" presName="chevron3" presStyleLbl="alignNode1" presStyleIdx="9" presStyleCnt="21"/>
      <dgm:spPr/>
    </dgm:pt>
    <dgm:pt modelId="{2AD0CE71-F15A-478E-BE41-592C991E403F}" type="pres">
      <dgm:prSet presAssocID="{F11021CB-776B-46A5-9140-DB831493A617}" presName="chevron4" presStyleLbl="alignNode1" presStyleIdx="10" presStyleCnt="21"/>
      <dgm:spPr/>
    </dgm:pt>
    <dgm:pt modelId="{7143B0FB-6FB8-4970-8B21-EBECEF5A70BF}" type="pres">
      <dgm:prSet presAssocID="{F11021CB-776B-46A5-9140-DB831493A617}" presName="chevron5" presStyleLbl="alignNode1" presStyleIdx="11" presStyleCnt="21"/>
      <dgm:spPr/>
    </dgm:pt>
    <dgm:pt modelId="{3EE6E063-46BD-4836-ACFC-CCCB27C74F05}" type="pres">
      <dgm:prSet presAssocID="{F11021CB-776B-46A5-9140-DB831493A617}" presName="chevron6" presStyleLbl="alignNode1" presStyleIdx="12" presStyleCnt="21"/>
      <dgm:spPr/>
    </dgm:pt>
    <dgm:pt modelId="{97D5C953-1676-4904-BFD4-FDB9757AB599}" type="pres">
      <dgm:prSet presAssocID="{F11021CB-776B-46A5-9140-DB831493A617}" presName="chevron7" presStyleLbl="alignNode1" presStyleIdx="13" presStyleCnt="21"/>
      <dgm:spPr/>
    </dgm:pt>
    <dgm:pt modelId="{68A64C35-D0F8-4962-ACA9-DD733099A9BB}" type="pres">
      <dgm:prSet presAssocID="{F11021CB-776B-46A5-9140-DB831493A617}" presName="childtext" presStyleLbl="solidFgAcc1" presStyleIdx="1" presStyleCnt="3" custScaleX="117363" custScaleY="14103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5BD4E4-3006-40DE-AE9C-89A98373338C}" type="pres">
      <dgm:prSet presAssocID="{C10E3931-7E24-4ECD-9FE7-86C7CFF9AC53}" presName="sibTrans" presStyleCnt="0"/>
      <dgm:spPr/>
    </dgm:pt>
    <dgm:pt modelId="{C16C9D8A-E90B-4F19-BC42-9A7F34500D5E}" type="pres">
      <dgm:prSet presAssocID="{E5A10132-4F5A-420B-BC74-BE297C1082B2}" presName="parenttextcomposite" presStyleCnt="0"/>
      <dgm:spPr/>
    </dgm:pt>
    <dgm:pt modelId="{DDD25CA8-B0D4-42EE-8FDD-1B3E5CB0A399}" type="pres">
      <dgm:prSet presAssocID="{E5A10132-4F5A-420B-BC74-BE297C1082B2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9FA7F1-F726-4DC3-B571-83234CC911B4}" type="pres">
      <dgm:prSet presAssocID="{E5A10132-4F5A-420B-BC74-BE297C1082B2}" presName="composite" presStyleCnt="0"/>
      <dgm:spPr/>
    </dgm:pt>
    <dgm:pt modelId="{1ED0EEC9-96EB-49FC-8109-874F69FC6FF4}" type="pres">
      <dgm:prSet presAssocID="{E5A10132-4F5A-420B-BC74-BE297C1082B2}" presName="chevron1" presStyleLbl="alignNode1" presStyleIdx="14" presStyleCnt="21"/>
      <dgm:spPr/>
    </dgm:pt>
    <dgm:pt modelId="{C5302F1F-24D0-483E-AE38-1E052DDD0414}" type="pres">
      <dgm:prSet presAssocID="{E5A10132-4F5A-420B-BC74-BE297C1082B2}" presName="chevron2" presStyleLbl="alignNode1" presStyleIdx="15" presStyleCnt="21"/>
      <dgm:spPr/>
    </dgm:pt>
    <dgm:pt modelId="{2B16B8FF-0191-49F8-A134-EAF357619D9E}" type="pres">
      <dgm:prSet presAssocID="{E5A10132-4F5A-420B-BC74-BE297C1082B2}" presName="chevron3" presStyleLbl="alignNode1" presStyleIdx="16" presStyleCnt="21"/>
      <dgm:spPr/>
    </dgm:pt>
    <dgm:pt modelId="{5057A7A0-7070-452B-8393-AC88B40541A6}" type="pres">
      <dgm:prSet presAssocID="{E5A10132-4F5A-420B-BC74-BE297C1082B2}" presName="chevron4" presStyleLbl="alignNode1" presStyleIdx="17" presStyleCnt="21"/>
      <dgm:spPr/>
    </dgm:pt>
    <dgm:pt modelId="{C38F774C-4B9A-4A87-9461-7DD426C366D1}" type="pres">
      <dgm:prSet presAssocID="{E5A10132-4F5A-420B-BC74-BE297C1082B2}" presName="chevron5" presStyleLbl="alignNode1" presStyleIdx="18" presStyleCnt="21"/>
      <dgm:spPr/>
    </dgm:pt>
    <dgm:pt modelId="{8A837E83-778F-421D-B3F2-16DB38B77D07}" type="pres">
      <dgm:prSet presAssocID="{E5A10132-4F5A-420B-BC74-BE297C1082B2}" presName="chevron6" presStyleLbl="alignNode1" presStyleIdx="19" presStyleCnt="21"/>
      <dgm:spPr/>
    </dgm:pt>
    <dgm:pt modelId="{DDC1A031-92BE-48AD-AA85-6F5410DBD9B7}" type="pres">
      <dgm:prSet presAssocID="{E5A10132-4F5A-420B-BC74-BE297C1082B2}" presName="chevron7" presStyleLbl="alignNode1" presStyleIdx="20" presStyleCnt="21"/>
      <dgm:spPr/>
    </dgm:pt>
    <dgm:pt modelId="{3D8A3300-FD94-43D9-AD6A-5351D17D4CF2}" type="pres">
      <dgm:prSet presAssocID="{E5A10132-4F5A-420B-BC74-BE297C1082B2}" presName="childtext" presStyleLbl="solidFgAcc1" presStyleIdx="2" presStyleCnt="3" custScaleX="120507" custScaleY="170167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4B53CF-3F70-4717-B2AC-E6263DC85549}" srcId="{C9DBC7A8-994A-4220-8697-0185BC9D0E34}" destId="{F11021CB-776B-46A5-9140-DB831493A617}" srcOrd="1" destOrd="0" parTransId="{2681C33D-F1A8-4B05-A096-6B5CE60E80FF}" sibTransId="{C10E3931-7E24-4ECD-9FE7-86C7CFF9AC53}"/>
    <dgm:cxn modelId="{E074A7CA-6A60-499A-8BAE-3AA910F5F8EA}" type="presOf" srcId="{C9DBC7A8-994A-4220-8697-0185BC9D0E34}" destId="{FF34B837-05AD-43CB-BDCC-A4AB05B86346}" srcOrd="0" destOrd="0" presId="urn:microsoft.com/office/officeart/2008/layout/VerticalAccentList"/>
    <dgm:cxn modelId="{77D99FBE-F0F8-4FDA-B56D-8FA99C369FFD}" type="presOf" srcId="{EBA5532E-0DBC-4280-8E36-05029D6012DC}" destId="{3D8A3300-FD94-43D9-AD6A-5351D17D4CF2}" srcOrd="0" destOrd="0" presId="urn:microsoft.com/office/officeart/2008/layout/VerticalAccentList"/>
    <dgm:cxn modelId="{9555C8A2-A69A-4EAC-B69D-465C591443A3}" srcId="{E5A10132-4F5A-420B-BC74-BE297C1082B2}" destId="{EBA5532E-0DBC-4280-8E36-05029D6012DC}" srcOrd="0" destOrd="0" parTransId="{DC879678-B7F1-43D4-A9DA-E2CCE2638C13}" sibTransId="{AA4C89D2-55D4-445B-A30E-DE1AAB620E67}"/>
    <dgm:cxn modelId="{1E773732-AEB1-44AB-8DA1-97A14CC63771}" type="presOf" srcId="{0CDDFE6D-66BC-4F8A-8D7B-1130B2235AE9}" destId="{E850739D-2D06-403D-B6CB-5F887908B039}" srcOrd="0" destOrd="0" presId="urn:microsoft.com/office/officeart/2008/layout/VerticalAccentList"/>
    <dgm:cxn modelId="{4B031685-BEC8-4E9D-9428-FB19DECA2716}" srcId="{F11021CB-776B-46A5-9140-DB831493A617}" destId="{290A935A-2824-4F14-8F14-5847B6610B77}" srcOrd="0" destOrd="0" parTransId="{4502CB24-3E55-44A7-A513-78B15FB03B58}" sibTransId="{50ED45FB-D598-4A07-80E6-7D0D9AD7DB2B}"/>
    <dgm:cxn modelId="{AF480C2B-24B6-4110-BCFB-35A738756B7C}" type="presOf" srcId="{0F810615-CF0C-4439-A3E6-B26A268D4082}" destId="{72EAB744-8F74-456E-9019-D197BF3C08C1}" srcOrd="0" destOrd="0" presId="urn:microsoft.com/office/officeart/2008/layout/VerticalAccentList"/>
    <dgm:cxn modelId="{94337700-AA30-440B-8C27-EBED20FA95EF}" srcId="{C9DBC7A8-994A-4220-8697-0185BC9D0E34}" destId="{0CDDFE6D-66BC-4F8A-8D7B-1130B2235AE9}" srcOrd="0" destOrd="0" parTransId="{31C91848-2465-4B49-8A42-32B2388FB96C}" sibTransId="{479ADF81-C455-4FB8-B4E6-D6AEC17DE9A4}"/>
    <dgm:cxn modelId="{0AD77672-A729-462D-8EF0-9AC5DAC68607}" type="presOf" srcId="{290A935A-2824-4F14-8F14-5847B6610B77}" destId="{68A64C35-D0F8-4962-ACA9-DD733099A9BB}" srcOrd="0" destOrd="0" presId="urn:microsoft.com/office/officeart/2008/layout/VerticalAccentList"/>
    <dgm:cxn modelId="{B95BB238-8950-40DD-A973-B2269FFC1D61}" type="presOf" srcId="{F11021CB-776B-46A5-9140-DB831493A617}" destId="{25FE8FC7-6155-422E-A3E9-BB37C0096F7C}" srcOrd="0" destOrd="0" presId="urn:microsoft.com/office/officeart/2008/layout/VerticalAccentList"/>
    <dgm:cxn modelId="{ACB1A75A-34AD-422C-B312-E1528D99E98D}" type="presOf" srcId="{E5A10132-4F5A-420B-BC74-BE297C1082B2}" destId="{DDD25CA8-B0D4-42EE-8FDD-1B3E5CB0A399}" srcOrd="0" destOrd="0" presId="urn:microsoft.com/office/officeart/2008/layout/VerticalAccentList"/>
    <dgm:cxn modelId="{7B1C3065-F0ED-4793-8F55-0DB337DC7587}" srcId="{0CDDFE6D-66BC-4F8A-8D7B-1130B2235AE9}" destId="{0F810615-CF0C-4439-A3E6-B26A268D4082}" srcOrd="0" destOrd="0" parTransId="{DE7DBE6A-FDE8-4E2A-BE4E-2474D37C3AA0}" sibTransId="{066E9EAE-5F8A-49C7-9F97-CF716FE61564}"/>
    <dgm:cxn modelId="{A363D879-2379-4282-9C1A-5F09CC05E579}" srcId="{C9DBC7A8-994A-4220-8697-0185BC9D0E34}" destId="{E5A10132-4F5A-420B-BC74-BE297C1082B2}" srcOrd="2" destOrd="0" parTransId="{8A66680E-8CE3-43B3-AEEE-CCCB0C596448}" sibTransId="{4CEE0F7C-3C0C-444F-B18B-07954A39ED64}"/>
    <dgm:cxn modelId="{0E90D296-3B41-4F08-8C57-6406ED78E344}" type="presParOf" srcId="{FF34B837-05AD-43CB-BDCC-A4AB05B86346}" destId="{A301B8C6-624D-4EB6-B152-A6CA69CEEB18}" srcOrd="0" destOrd="0" presId="urn:microsoft.com/office/officeart/2008/layout/VerticalAccentList"/>
    <dgm:cxn modelId="{231090AA-968D-4F6A-AADC-A48E4D229CAC}" type="presParOf" srcId="{A301B8C6-624D-4EB6-B152-A6CA69CEEB18}" destId="{E850739D-2D06-403D-B6CB-5F887908B039}" srcOrd="0" destOrd="0" presId="urn:microsoft.com/office/officeart/2008/layout/VerticalAccentList"/>
    <dgm:cxn modelId="{718EC0F9-4015-4AAF-92CD-6251D7A15B43}" type="presParOf" srcId="{FF34B837-05AD-43CB-BDCC-A4AB05B86346}" destId="{266D496C-FC5B-4CBD-8865-37F356AA71F8}" srcOrd="1" destOrd="0" presId="urn:microsoft.com/office/officeart/2008/layout/VerticalAccentList"/>
    <dgm:cxn modelId="{86AC2745-5B1C-4DF2-BEFB-80CDD7DDEC3A}" type="presParOf" srcId="{266D496C-FC5B-4CBD-8865-37F356AA71F8}" destId="{E698A55D-9B8E-4AC5-9613-326659D64373}" srcOrd="0" destOrd="0" presId="urn:microsoft.com/office/officeart/2008/layout/VerticalAccentList"/>
    <dgm:cxn modelId="{81427AA5-3A4E-43BA-894A-587A04B7A354}" type="presParOf" srcId="{266D496C-FC5B-4CBD-8865-37F356AA71F8}" destId="{825881FC-0830-4D2E-A3EE-957201CC8D2C}" srcOrd="1" destOrd="0" presId="urn:microsoft.com/office/officeart/2008/layout/VerticalAccentList"/>
    <dgm:cxn modelId="{FD6CD27E-1895-48D4-A89F-F5BBBDD2AAB6}" type="presParOf" srcId="{266D496C-FC5B-4CBD-8865-37F356AA71F8}" destId="{6429E329-75BA-41A2-9D13-7350AAB9B2A0}" srcOrd="2" destOrd="0" presId="urn:microsoft.com/office/officeart/2008/layout/VerticalAccentList"/>
    <dgm:cxn modelId="{3B1A0AE0-63F9-49B9-B1C2-1C528D4B9249}" type="presParOf" srcId="{266D496C-FC5B-4CBD-8865-37F356AA71F8}" destId="{5974F7A9-0BD4-495B-853F-2DF028C064A2}" srcOrd="3" destOrd="0" presId="urn:microsoft.com/office/officeart/2008/layout/VerticalAccentList"/>
    <dgm:cxn modelId="{D8821ECC-C83C-4ABE-AEF6-668E076D63D1}" type="presParOf" srcId="{266D496C-FC5B-4CBD-8865-37F356AA71F8}" destId="{BA17E4AC-A560-4DCB-B8F1-9EDC8E41FADC}" srcOrd="4" destOrd="0" presId="urn:microsoft.com/office/officeart/2008/layout/VerticalAccentList"/>
    <dgm:cxn modelId="{77B06723-F3DF-422F-8435-25B71AD5975D}" type="presParOf" srcId="{266D496C-FC5B-4CBD-8865-37F356AA71F8}" destId="{331DB9EC-E851-4137-9474-D60B4D2BAF0F}" srcOrd="5" destOrd="0" presId="urn:microsoft.com/office/officeart/2008/layout/VerticalAccentList"/>
    <dgm:cxn modelId="{5500879F-9ACF-4F19-B002-D133136E1868}" type="presParOf" srcId="{266D496C-FC5B-4CBD-8865-37F356AA71F8}" destId="{441425B6-E937-4DAE-8951-3A1413BEB088}" srcOrd="6" destOrd="0" presId="urn:microsoft.com/office/officeart/2008/layout/VerticalAccentList"/>
    <dgm:cxn modelId="{2F0F3C63-5EAA-42C3-B95F-5831A59B5F46}" type="presParOf" srcId="{266D496C-FC5B-4CBD-8865-37F356AA71F8}" destId="{72EAB744-8F74-456E-9019-D197BF3C08C1}" srcOrd="7" destOrd="0" presId="urn:microsoft.com/office/officeart/2008/layout/VerticalAccentList"/>
    <dgm:cxn modelId="{146C4F81-2F86-493D-98B0-71616FBBB644}" type="presParOf" srcId="{FF34B837-05AD-43CB-BDCC-A4AB05B86346}" destId="{8F6254C9-4F1B-4436-BCFB-982C3D4C5B9C}" srcOrd="2" destOrd="0" presId="urn:microsoft.com/office/officeart/2008/layout/VerticalAccentList"/>
    <dgm:cxn modelId="{1E225DA7-6AFF-4ECF-BB7B-1EA604F55078}" type="presParOf" srcId="{FF34B837-05AD-43CB-BDCC-A4AB05B86346}" destId="{32BEF6BF-CB30-4324-B475-2073DB3DAA9B}" srcOrd="3" destOrd="0" presId="urn:microsoft.com/office/officeart/2008/layout/VerticalAccentList"/>
    <dgm:cxn modelId="{182BDFF6-5C24-42AC-BFB9-DD31E2FACF93}" type="presParOf" srcId="{32BEF6BF-CB30-4324-B475-2073DB3DAA9B}" destId="{25FE8FC7-6155-422E-A3E9-BB37C0096F7C}" srcOrd="0" destOrd="0" presId="urn:microsoft.com/office/officeart/2008/layout/VerticalAccentList"/>
    <dgm:cxn modelId="{3F4A111B-EFFB-4917-8083-E3D85064859F}" type="presParOf" srcId="{FF34B837-05AD-43CB-BDCC-A4AB05B86346}" destId="{F9C0EB15-8F33-41D0-8939-8C7566BA706D}" srcOrd="4" destOrd="0" presId="urn:microsoft.com/office/officeart/2008/layout/VerticalAccentList"/>
    <dgm:cxn modelId="{EA7088A4-31DA-4921-8301-D73419E9AC7F}" type="presParOf" srcId="{F9C0EB15-8F33-41D0-8939-8C7566BA706D}" destId="{F6A0C399-5B38-40D2-841E-ED8E179A94FC}" srcOrd="0" destOrd="0" presId="urn:microsoft.com/office/officeart/2008/layout/VerticalAccentList"/>
    <dgm:cxn modelId="{8E9FE716-2322-44C4-A715-7B46CD262FD0}" type="presParOf" srcId="{F9C0EB15-8F33-41D0-8939-8C7566BA706D}" destId="{94C10497-DFA6-474B-A366-16DB5DDD19D5}" srcOrd="1" destOrd="0" presId="urn:microsoft.com/office/officeart/2008/layout/VerticalAccentList"/>
    <dgm:cxn modelId="{508CA8B6-B4B0-4EEA-B1A1-D27F48EFB462}" type="presParOf" srcId="{F9C0EB15-8F33-41D0-8939-8C7566BA706D}" destId="{446DDB76-3E4D-4FED-A6FF-C68C34207739}" srcOrd="2" destOrd="0" presId="urn:microsoft.com/office/officeart/2008/layout/VerticalAccentList"/>
    <dgm:cxn modelId="{EFD0755D-315E-4064-8C8B-40C9CE0F1ECC}" type="presParOf" srcId="{F9C0EB15-8F33-41D0-8939-8C7566BA706D}" destId="{2AD0CE71-F15A-478E-BE41-592C991E403F}" srcOrd="3" destOrd="0" presId="urn:microsoft.com/office/officeart/2008/layout/VerticalAccentList"/>
    <dgm:cxn modelId="{C4CF3607-71B9-4F51-9ABC-E5982869D129}" type="presParOf" srcId="{F9C0EB15-8F33-41D0-8939-8C7566BA706D}" destId="{7143B0FB-6FB8-4970-8B21-EBECEF5A70BF}" srcOrd="4" destOrd="0" presId="urn:microsoft.com/office/officeart/2008/layout/VerticalAccentList"/>
    <dgm:cxn modelId="{259E93D5-1514-4096-9121-760DB47A6528}" type="presParOf" srcId="{F9C0EB15-8F33-41D0-8939-8C7566BA706D}" destId="{3EE6E063-46BD-4836-ACFC-CCCB27C74F05}" srcOrd="5" destOrd="0" presId="urn:microsoft.com/office/officeart/2008/layout/VerticalAccentList"/>
    <dgm:cxn modelId="{BBA58863-22EB-4AAB-BA05-806A51F0052A}" type="presParOf" srcId="{F9C0EB15-8F33-41D0-8939-8C7566BA706D}" destId="{97D5C953-1676-4904-BFD4-FDB9757AB599}" srcOrd="6" destOrd="0" presId="urn:microsoft.com/office/officeart/2008/layout/VerticalAccentList"/>
    <dgm:cxn modelId="{D4FFFBA8-2DE5-4C8A-B328-DFB9D838C741}" type="presParOf" srcId="{F9C0EB15-8F33-41D0-8939-8C7566BA706D}" destId="{68A64C35-D0F8-4962-ACA9-DD733099A9BB}" srcOrd="7" destOrd="0" presId="urn:microsoft.com/office/officeart/2008/layout/VerticalAccentList"/>
    <dgm:cxn modelId="{66C95D39-8A59-40B2-8845-58DE97653EDD}" type="presParOf" srcId="{FF34B837-05AD-43CB-BDCC-A4AB05B86346}" destId="{195BD4E4-3006-40DE-AE9C-89A98373338C}" srcOrd="5" destOrd="0" presId="urn:microsoft.com/office/officeart/2008/layout/VerticalAccentList"/>
    <dgm:cxn modelId="{048D38C5-561A-4092-9791-8214BDF11538}" type="presParOf" srcId="{FF34B837-05AD-43CB-BDCC-A4AB05B86346}" destId="{C16C9D8A-E90B-4F19-BC42-9A7F34500D5E}" srcOrd="6" destOrd="0" presId="urn:microsoft.com/office/officeart/2008/layout/VerticalAccentList"/>
    <dgm:cxn modelId="{4AA6A1EC-F0D1-43D5-A560-99014000DF4E}" type="presParOf" srcId="{C16C9D8A-E90B-4F19-BC42-9A7F34500D5E}" destId="{DDD25CA8-B0D4-42EE-8FDD-1B3E5CB0A399}" srcOrd="0" destOrd="0" presId="urn:microsoft.com/office/officeart/2008/layout/VerticalAccentList"/>
    <dgm:cxn modelId="{42E2D419-7255-4583-A525-6538F439D751}" type="presParOf" srcId="{FF34B837-05AD-43CB-BDCC-A4AB05B86346}" destId="{5B9FA7F1-F726-4DC3-B571-83234CC911B4}" srcOrd="7" destOrd="0" presId="urn:microsoft.com/office/officeart/2008/layout/VerticalAccentList"/>
    <dgm:cxn modelId="{FC0B0EE1-B64E-48F6-8925-9B286FD21659}" type="presParOf" srcId="{5B9FA7F1-F726-4DC3-B571-83234CC911B4}" destId="{1ED0EEC9-96EB-49FC-8109-874F69FC6FF4}" srcOrd="0" destOrd="0" presId="urn:microsoft.com/office/officeart/2008/layout/VerticalAccentList"/>
    <dgm:cxn modelId="{A78C0AFB-F640-4B10-B094-337878241C44}" type="presParOf" srcId="{5B9FA7F1-F726-4DC3-B571-83234CC911B4}" destId="{C5302F1F-24D0-483E-AE38-1E052DDD0414}" srcOrd="1" destOrd="0" presId="urn:microsoft.com/office/officeart/2008/layout/VerticalAccentList"/>
    <dgm:cxn modelId="{279AC563-11DE-4FBF-B463-B4ED1E33262F}" type="presParOf" srcId="{5B9FA7F1-F726-4DC3-B571-83234CC911B4}" destId="{2B16B8FF-0191-49F8-A134-EAF357619D9E}" srcOrd="2" destOrd="0" presId="urn:microsoft.com/office/officeart/2008/layout/VerticalAccentList"/>
    <dgm:cxn modelId="{18F2E2D3-8999-42AA-BEF3-B9816B813800}" type="presParOf" srcId="{5B9FA7F1-F726-4DC3-B571-83234CC911B4}" destId="{5057A7A0-7070-452B-8393-AC88B40541A6}" srcOrd="3" destOrd="0" presId="urn:microsoft.com/office/officeart/2008/layout/VerticalAccentList"/>
    <dgm:cxn modelId="{FAB5602B-9CAE-4968-9AC3-797715D1CF64}" type="presParOf" srcId="{5B9FA7F1-F726-4DC3-B571-83234CC911B4}" destId="{C38F774C-4B9A-4A87-9461-7DD426C366D1}" srcOrd="4" destOrd="0" presId="urn:microsoft.com/office/officeart/2008/layout/VerticalAccentList"/>
    <dgm:cxn modelId="{2F679EDD-49ED-4154-AA1E-29C289907EB5}" type="presParOf" srcId="{5B9FA7F1-F726-4DC3-B571-83234CC911B4}" destId="{8A837E83-778F-421D-B3F2-16DB38B77D07}" srcOrd="5" destOrd="0" presId="urn:microsoft.com/office/officeart/2008/layout/VerticalAccentList"/>
    <dgm:cxn modelId="{D76F022A-AC1C-4D56-8B1D-9C84C22229EE}" type="presParOf" srcId="{5B9FA7F1-F726-4DC3-B571-83234CC911B4}" destId="{DDC1A031-92BE-48AD-AA85-6F5410DBD9B7}" srcOrd="6" destOrd="0" presId="urn:microsoft.com/office/officeart/2008/layout/VerticalAccentList"/>
    <dgm:cxn modelId="{91E5CE81-C3D1-4FB1-8304-F0924D849DBA}" type="presParOf" srcId="{5B9FA7F1-F726-4DC3-B571-83234CC911B4}" destId="{3D8A3300-FD94-43D9-AD6A-5351D17D4CF2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5FB42C-4E0C-4A0E-9FF9-59C3873F314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BAF9A4-D6BF-4FA2-B122-03354BEA24EF}">
      <dgm:prSet phldrT="[Текст]" phldr="1"/>
      <dgm:spPr>
        <a:noFill/>
      </dgm:spPr>
      <dgm:t>
        <a:bodyPr/>
        <a:lstStyle/>
        <a:p>
          <a:endParaRPr lang="ru-RU" dirty="0"/>
        </a:p>
      </dgm:t>
    </dgm:pt>
    <dgm:pt modelId="{9F9A4F70-D1E1-4399-B7ED-F5905307118A}" type="parTrans" cxnId="{224DA221-9C24-45B4-BCDA-29611E2EA4E7}">
      <dgm:prSet/>
      <dgm:spPr/>
      <dgm:t>
        <a:bodyPr/>
        <a:lstStyle/>
        <a:p>
          <a:endParaRPr lang="ru-RU"/>
        </a:p>
      </dgm:t>
    </dgm:pt>
    <dgm:pt modelId="{8A02CFC8-54D6-4B78-83C7-ED2367B5D780}" type="sibTrans" cxnId="{224DA221-9C24-45B4-BCDA-29611E2EA4E7}">
      <dgm:prSet/>
      <dgm:spPr/>
      <dgm:t>
        <a:bodyPr/>
        <a:lstStyle/>
        <a:p>
          <a:endParaRPr lang="ru-RU"/>
        </a:p>
      </dgm:t>
    </dgm:pt>
    <dgm:pt modelId="{BC151052-1B1B-4487-B9E2-488306A13D88}">
      <dgm:prSet phldrT="[Текст]" custT="1"/>
      <dgm:spPr/>
      <dgm:t>
        <a:bodyPr/>
        <a:lstStyle/>
        <a:p>
          <a:r>
            <a:rPr lang="ru-RU" sz="1800" dirty="0" smtClean="0"/>
            <a:t>Обеспечивать возможность общения и совместной деятельности детей и взрослых</a:t>
          </a:r>
          <a:endParaRPr lang="ru-RU" sz="1800" dirty="0"/>
        </a:p>
      </dgm:t>
    </dgm:pt>
    <dgm:pt modelId="{D5424A31-FD6A-4735-AC00-87518B00E3A2}" type="parTrans" cxnId="{459C8ACB-E350-4FA6-973A-8128A68E7622}">
      <dgm:prSet/>
      <dgm:spPr/>
      <dgm:t>
        <a:bodyPr/>
        <a:lstStyle/>
        <a:p>
          <a:endParaRPr lang="ru-RU"/>
        </a:p>
      </dgm:t>
    </dgm:pt>
    <dgm:pt modelId="{1FD58626-4427-4B2E-86BE-63B4FC17788B}" type="sibTrans" cxnId="{459C8ACB-E350-4FA6-973A-8128A68E7622}">
      <dgm:prSet/>
      <dgm:spPr/>
      <dgm:t>
        <a:bodyPr/>
        <a:lstStyle/>
        <a:p>
          <a:endParaRPr lang="ru-RU"/>
        </a:p>
      </dgm:t>
    </dgm:pt>
    <dgm:pt modelId="{591C8228-85D2-4121-8CDB-C933600BFA64}">
      <dgm:prSet phldrT="[Текст]" phldr="1"/>
      <dgm:spPr>
        <a:noFill/>
      </dgm:spPr>
      <dgm:t>
        <a:bodyPr/>
        <a:lstStyle/>
        <a:p>
          <a:endParaRPr lang="ru-RU" dirty="0"/>
        </a:p>
      </dgm:t>
    </dgm:pt>
    <dgm:pt modelId="{EFD44618-6239-4F26-BA93-226F9951BCBA}" type="parTrans" cxnId="{D4A78289-BCF9-4E41-BBDA-A669DD48C332}">
      <dgm:prSet/>
      <dgm:spPr/>
      <dgm:t>
        <a:bodyPr/>
        <a:lstStyle/>
        <a:p>
          <a:endParaRPr lang="ru-RU"/>
        </a:p>
      </dgm:t>
    </dgm:pt>
    <dgm:pt modelId="{D82B3EF3-BF57-4D38-8FD5-959862DDD083}" type="sibTrans" cxnId="{D4A78289-BCF9-4E41-BBDA-A669DD48C332}">
      <dgm:prSet/>
      <dgm:spPr/>
      <dgm:t>
        <a:bodyPr/>
        <a:lstStyle/>
        <a:p>
          <a:endParaRPr lang="ru-RU"/>
        </a:p>
      </dgm:t>
    </dgm:pt>
    <dgm:pt modelId="{14CC821B-6D89-4916-9981-C112194938CA}">
      <dgm:prSet phldrT="[Текст]" custT="1"/>
      <dgm:spPr/>
      <dgm:t>
        <a:bodyPr/>
        <a:lstStyle/>
        <a:p>
          <a:r>
            <a:rPr lang="ru-RU" sz="2000" dirty="0" smtClean="0"/>
            <a:t>Обеспечивать реализацию различных образовательных программ</a:t>
          </a:r>
          <a:endParaRPr lang="ru-RU" sz="2000" dirty="0"/>
        </a:p>
      </dgm:t>
    </dgm:pt>
    <dgm:pt modelId="{F7292D03-158C-46E2-9E0F-5E7568D8EF76}" type="parTrans" cxnId="{AA00D414-420F-4681-A1B2-3348BEEC3758}">
      <dgm:prSet/>
      <dgm:spPr/>
      <dgm:t>
        <a:bodyPr/>
        <a:lstStyle/>
        <a:p>
          <a:endParaRPr lang="ru-RU"/>
        </a:p>
      </dgm:t>
    </dgm:pt>
    <dgm:pt modelId="{7346E407-5540-49EA-BED9-7D7F6AF74E76}" type="sibTrans" cxnId="{AA00D414-420F-4681-A1B2-3348BEEC3758}">
      <dgm:prSet/>
      <dgm:spPr/>
      <dgm:t>
        <a:bodyPr/>
        <a:lstStyle/>
        <a:p>
          <a:endParaRPr lang="ru-RU"/>
        </a:p>
      </dgm:t>
    </dgm:pt>
    <dgm:pt modelId="{66ACB9C7-96CF-4A8E-AA74-659FE59AA353}">
      <dgm:prSet phldrT="[Текст]" phldr="1"/>
      <dgm:spPr>
        <a:noFill/>
      </dgm:spPr>
      <dgm:t>
        <a:bodyPr/>
        <a:lstStyle/>
        <a:p>
          <a:endParaRPr lang="ru-RU" dirty="0"/>
        </a:p>
      </dgm:t>
    </dgm:pt>
    <dgm:pt modelId="{F3888ACD-D22C-40FC-ADED-C31C1F5D6E3D}" type="parTrans" cxnId="{735D1EA3-FFEB-4265-9983-1244D21D9FBA}">
      <dgm:prSet/>
      <dgm:spPr/>
      <dgm:t>
        <a:bodyPr/>
        <a:lstStyle/>
        <a:p>
          <a:endParaRPr lang="ru-RU"/>
        </a:p>
      </dgm:t>
    </dgm:pt>
    <dgm:pt modelId="{991AAC28-3859-4273-98EF-EF4EF794919A}" type="sibTrans" cxnId="{735D1EA3-FFEB-4265-9983-1244D21D9FBA}">
      <dgm:prSet/>
      <dgm:spPr/>
      <dgm:t>
        <a:bodyPr/>
        <a:lstStyle/>
        <a:p>
          <a:endParaRPr lang="ru-RU"/>
        </a:p>
      </dgm:t>
    </dgm:pt>
    <dgm:pt modelId="{57A74F16-F5B6-49E5-87E6-4AF93D493441}">
      <dgm:prSet phldrT="[Текст]" custT="1"/>
      <dgm:spPr/>
      <dgm:t>
        <a:bodyPr/>
        <a:lstStyle/>
        <a:p>
          <a:r>
            <a:rPr lang="ru-RU" sz="2000" dirty="0" smtClean="0"/>
            <a:t>Быть содержательно-насыщенной, вариативной, доступной и безопасной</a:t>
          </a:r>
          <a:endParaRPr lang="ru-RU" sz="2000" dirty="0"/>
        </a:p>
      </dgm:t>
    </dgm:pt>
    <dgm:pt modelId="{DA373E80-BD6F-4D54-8012-BA0D68F8C526}" type="parTrans" cxnId="{C929B8BC-622F-4D92-B382-06333A3F10BE}">
      <dgm:prSet/>
      <dgm:spPr/>
      <dgm:t>
        <a:bodyPr/>
        <a:lstStyle/>
        <a:p>
          <a:endParaRPr lang="ru-RU"/>
        </a:p>
      </dgm:t>
    </dgm:pt>
    <dgm:pt modelId="{95A7C4FC-EEF2-4365-8760-76F86826654C}" type="sibTrans" cxnId="{C929B8BC-622F-4D92-B382-06333A3F10BE}">
      <dgm:prSet/>
      <dgm:spPr/>
      <dgm:t>
        <a:bodyPr/>
        <a:lstStyle/>
        <a:p>
          <a:endParaRPr lang="ru-RU"/>
        </a:p>
      </dgm:t>
    </dgm:pt>
    <dgm:pt modelId="{1D0DFFEB-C2A5-42B0-B55D-1308D30341E1}">
      <dgm:prSet custT="1"/>
      <dgm:spPr/>
      <dgm:t>
        <a:bodyPr/>
        <a:lstStyle/>
        <a:p>
          <a:endParaRPr lang="ru-RU" sz="2000" dirty="0"/>
        </a:p>
      </dgm:t>
    </dgm:pt>
    <dgm:pt modelId="{9C002F18-9DD7-44CA-A17E-1070674D1FD5}" type="parTrans" cxnId="{AD7A0E8B-6CED-4B37-8C12-D46C932AA7D2}">
      <dgm:prSet/>
      <dgm:spPr/>
      <dgm:t>
        <a:bodyPr/>
        <a:lstStyle/>
        <a:p>
          <a:endParaRPr lang="ru-RU"/>
        </a:p>
      </dgm:t>
    </dgm:pt>
    <dgm:pt modelId="{593E60B7-9B46-41B4-8C40-D44E0C138BE8}" type="sibTrans" cxnId="{AD7A0E8B-6CED-4B37-8C12-D46C932AA7D2}">
      <dgm:prSet/>
      <dgm:spPr/>
      <dgm:t>
        <a:bodyPr/>
        <a:lstStyle/>
        <a:p>
          <a:endParaRPr lang="ru-RU"/>
        </a:p>
      </dgm:t>
    </dgm:pt>
    <dgm:pt modelId="{CA437B82-7315-4DEB-B696-859B6670E90E}" type="pres">
      <dgm:prSet presAssocID="{DB5FB42C-4E0C-4A0E-9FF9-59C3873F314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691488-F7DE-4745-BAD6-E36624A64F6A}" type="pres">
      <dgm:prSet presAssocID="{07BAF9A4-D6BF-4FA2-B122-03354BEA24EF}" presName="composite" presStyleCnt="0"/>
      <dgm:spPr/>
    </dgm:pt>
    <dgm:pt modelId="{9AD06075-E51E-4FF0-B7A9-99CF90DF9E7E}" type="pres">
      <dgm:prSet presAssocID="{07BAF9A4-D6BF-4FA2-B122-03354BEA24E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016578-474F-4BE0-996C-D7804DF4BB4F}" type="pres">
      <dgm:prSet presAssocID="{07BAF9A4-D6BF-4FA2-B122-03354BEA24E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8732CA-6FF0-4836-A084-85CE4A4BB379}" type="pres">
      <dgm:prSet presAssocID="{8A02CFC8-54D6-4B78-83C7-ED2367B5D780}" presName="sp" presStyleCnt="0"/>
      <dgm:spPr/>
    </dgm:pt>
    <dgm:pt modelId="{BC0CD1AF-5EF5-4238-B1BE-69C4DAC6E99D}" type="pres">
      <dgm:prSet presAssocID="{591C8228-85D2-4121-8CDB-C933600BFA64}" presName="composite" presStyleCnt="0"/>
      <dgm:spPr/>
    </dgm:pt>
    <dgm:pt modelId="{CE576586-F336-4DC3-99EB-09B93976F853}" type="pres">
      <dgm:prSet presAssocID="{591C8228-85D2-4121-8CDB-C933600BFA6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B25D6-9BE7-476F-AF49-E2FF4FE3BD38}" type="pres">
      <dgm:prSet presAssocID="{591C8228-85D2-4121-8CDB-C933600BFA64}" presName="descendantText" presStyleLbl="alignAcc1" presStyleIdx="1" presStyleCnt="3" custAng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5B9ECE-1812-4903-8F5A-833F2DA09401}" type="pres">
      <dgm:prSet presAssocID="{D82B3EF3-BF57-4D38-8FD5-959862DDD083}" presName="sp" presStyleCnt="0"/>
      <dgm:spPr/>
    </dgm:pt>
    <dgm:pt modelId="{FE9CD752-8A5B-4749-96E9-5D7F523C974A}" type="pres">
      <dgm:prSet presAssocID="{66ACB9C7-96CF-4A8E-AA74-659FE59AA353}" presName="composite" presStyleCnt="0"/>
      <dgm:spPr/>
    </dgm:pt>
    <dgm:pt modelId="{BBB8E3F9-C11B-4FE6-8799-FF708AE071D1}" type="pres">
      <dgm:prSet presAssocID="{66ACB9C7-96CF-4A8E-AA74-659FE59AA35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147F25-0BF1-499D-B514-CA4475F9E020}" type="pres">
      <dgm:prSet presAssocID="{66ACB9C7-96CF-4A8E-AA74-659FE59AA35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446420-0E26-4CB5-893C-48F9173F6C98}" type="presOf" srcId="{DB5FB42C-4E0C-4A0E-9FF9-59C3873F314B}" destId="{CA437B82-7315-4DEB-B696-859B6670E90E}" srcOrd="0" destOrd="0" presId="urn:microsoft.com/office/officeart/2005/8/layout/chevron2"/>
    <dgm:cxn modelId="{224DA221-9C24-45B4-BCDA-29611E2EA4E7}" srcId="{DB5FB42C-4E0C-4A0E-9FF9-59C3873F314B}" destId="{07BAF9A4-D6BF-4FA2-B122-03354BEA24EF}" srcOrd="0" destOrd="0" parTransId="{9F9A4F70-D1E1-4399-B7ED-F5905307118A}" sibTransId="{8A02CFC8-54D6-4B78-83C7-ED2367B5D780}"/>
    <dgm:cxn modelId="{807B265F-6D75-4585-9858-761FF01AEE64}" type="presOf" srcId="{07BAF9A4-D6BF-4FA2-B122-03354BEA24EF}" destId="{9AD06075-E51E-4FF0-B7A9-99CF90DF9E7E}" srcOrd="0" destOrd="0" presId="urn:microsoft.com/office/officeart/2005/8/layout/chevron2"/>
    <dgm:cxn modelId="{ADE279A8-B3BC-483B-AC49-164AA6A99548}" type="presOf" srcId="{66ACB9C7-96CF-4A8E-AA74-659FE59AA353}" destId="{BBB8E3F9-C11B-4FE6-8799-FF708AE071D1}" srcOrd="0" destOrd="0" presId="urn:microsoft.com/office/officeart/2005/8/layout/chevron2"/>
    <dgm:cxn modelId="{017BC807-E0AB-48E2-9093-E8468BBCB2E8}" type="presOf" srcId="{14CC821B-6D89-4916-9981-C112194938CA}" destId="{B0CB25D6-9BE7-476F-AF49-E2FF4FE3BD38}" srcOrd="0" destOrd="0" presId="urn:microsoft.com/office/officeart/2005/8/layout/chevron2"/>
    <dgm:cxn modelId="{0F8A62C8-C138-4E91-AC7E-B59F79610C26}" type="presOf" srcId="{BC151052-1B1B-4487-B9E2-488306A13D88}" destId="{78016578-474F-4BE0-996C-D7804DF4BB4F}" srcOrd="0" destOrd="0" presId="urn:microsoft.com/office/officeart/2005/8/layout/chevron2"/>
    <dgm:cxn modelId="{D4A78289-BCF9-4E41-BBDA-A669DD48C332}" srcId="{DB5FB42C-4E0C-4A0E-9FF9-59C3873F314B}" destId="{591C8228-85D2-4121-8CDB-C933600BFA64}" srcOrd="1" destOrd="0" parTransId="{EFD44618-6239-4F26-BA93-226F9951BCBA}" sibTransId="{D82B3EF3-BF57-4D38-8FD5-959862DDD083}"/>
    <dgm:cxn modelId="{C929B8BC-622F-4D92-B382-06333A3F10BE}" srcId="{66ACB9C7-96CF-4A8E-AA74-659FE59AA353}" destId="{57A74F16-F5B6-49E5-87E6-4AF93D493441}" srcOrd="0" destOrd="0" parTransId="{DA373E80-BD6F-4D54-8012-BA0D68F8C526}" sibTransId="{95A7C4FC-EEF2-4365-8760-76F86826654C}"/>
    <dgm:cxn modelId="{58798E61-F6C7-4BD0-A2AF-AB2756B13C18}" type="presOf" srcId="{591C8228-85D2-4121-8CDB-C933600BFA64}" destId="{CE576586-F336-4DC3-99EB-09B93976F853}" srcOrd="0" destOrd="0" presId="urn:microsoft.com/office/officeart/2005/8/layout/chevron2"/>
    <dgm:cxn modelId="{58527F38-FE85-437D-BF23-8AC3C4B70B4E}" type="presOf" srcId="{57A74F16-F5B6-49E5-87E6-4AF93D493441}" destId="{C4147F25-0BF1-499D-B514-CA4475F9E020}" srcOrd="0" destOrd="0" presId="urn:microsoft.com/office/officeart/2005/8/layout/chevron2"/>
    <dgm:cxn modelId="{735D1EA3-FFEB-4265-9983-1244D21D9FBA}" srcId="{DB5FB42C-4E0C-4A0E-9FF9-59C3873F314B}" destId="{66ACB9C7-96CF-4A8E-AA74-659FE59AA353}" srcOrd="2" destOrd="0" parTransId="{F3888ACD-D22C-40FC-ADED-C31C1F5D6E3D}" sibTransId="{991AAC28-3859-4273-98EF-EF4EF794919A}"/>
    <dgm:cxn modelId="{4EE577BF-6197-4E07-B4F0-05FE753DCCE7}" type="presOf" srcId="{1D0DFFEB-C2A5-42B0-B55D-1308D30341E1}" destId="{B0CB25D6-9BE7-476F-AF49-E2FF4FE3BD38}" srcOrd="0" destOrd="1" presId="urn:microsoft.com/office/officeart/2005/8/layout/chevron2"/>
    <dgm:cxn modelId="{AD7A0E8B-6CED-4B37-8C12-D46C932AA7D2}" srcId="{591C8228-85D2-4121-8CDB-C933600BFA64}" destId="{1D0DFFEB-C2A5-42B0-B55D-1308D30341E1}" srcOrd="1" destOrd="0" parTransId="{9C002F18-9DD7-44CA-A17E-1070674D1FD5}" sibTransId="{593E60B7-9B46-41B4-8C40-D44E0C138BE8}"/>
    <dgm:cxn modelId="{459C8ACB-E350-4FA6-973A-8128A68E7622}" srcId="{07BAF9A4-D6BF-4FA2-B122-03354BEA24EF}" destId="{BC151052-1B1B-4487-B9E2-488306A13D88}" srcOrd="0" destOrd="0" parTransId="{D5424A31-FD6A-4735-AC00-87518B00E3A2}" sibTransId="{1FD58626-4427-4B2E-86BE-63B4FC17788B}"/>
    <dgm:cxn modelId="{AA00D414-420F-4681-A1B2-3348BEEC3758}" srcId="{591C8228-85D2-4121-8CDB-C933600BFA64}" destId="{14CC821B-6D89-4916-9981-C112194938CA}" srcOrd="0" destOrd="0" parTransId="{F7292D03-158C-46E2-9E0F-5E7568D8EF76}" sibTransId="{7346E407-5540-49EA-BED9-7D7F6AF74E76}"/>
    <dgm:cxn modelId="{5C215C7B-9CD4-4D20-9C2F-C5246E6DDD93}" type="presParOf" srcId="{CA437B82-7315-4DEB-B696-859B6670E90E}" destId="{7E691488-F7DE-4745-BAD6-E36624A64F6A}" srcOrd="0" destOrd="0" presId="urn:microsoft.com/office/officeart/2005/8/layout/chevron2"/>
    <dgm:cxn modelId="{BAF8391C-1A55-472A-8775-A5148061E97A}" type="presParOf" srcId="{7E691488-F7DE-4745-BAD6-E36624A64F6A}" destId="{9AD06075-E51E-4FF0-B7A9-99CF90DF9E7E}" srcOrd="0" destOrd="0" presId="urn:microsoft.com/office/officeart/2005/8/layout/chevron2"/>
    <dgm:cxn modelId="{D355FA03-75E8-4444-BC91-848DA9827D0E}" type="presParOf" srcId="{7E691488-F7DE-4745-BAD6-E36624A64F6A}" destId="{78016578-474F-4BE0-996C-D7804DF4BB4F}" srcOrd="1" destOrd="0" presId="urn:microsoft.com/office/officeart/2005/8/layout/chevron2"/>
    <dgm:cxn modelId="{CBAC1B1B-CF5C-42A2-8F4A-72E6B77D0193}" type="presParOf" srcId="{CA437B82-7315-4DEB-B696-859B6670E90E}" destId="{888732CA-6FF0-4836-A084-85CE4A4BB379}" srcOrd="1" destOrd="0" presId="urn:microsoft.com/office/officeart/2005/8/layout/chevron2"/>
    <dgm:cxn modelId="{1D694396-2649-4775-9B6E-AD7B604C8EE8}" type="presParOf" srcId="{CA437B82-7315-4DEB-B696-859B6670E90E}" destId="{BC0CD1AF-5EF5-4238-B1BE-69C4DAC6E99D}" srcOrd="2" destOrd="0" presId="urn:microsoft.com/office/officeart/2005/8/layout/chevron2"/>
    <dgm:cxn modelId="{D5810027-C3AD-4B3C-822A-1DA5B27D8A2F}" type="presParOf" srcId="{BC0CD1AF-5EF5-4238-B1BE-69C4DAC6E99D}" destId="{CE576586-F336-4DC3-99EB-09B93976F853}" srcOrd="0" destOrd="0" presId="urn:microsoft.com/office/officeart/2005/8/layout/chevron2"/>
    <dgm:cxn modelId="{36AF5C69-3B43-495A-8192-8481C5CCDF30}" type="presParOf" srcId="{BC0CD1AF-5EF5-4238-B1BE-69C4DAC6E99D}" destId="{B0CB25D6-9BE7-476F-AF49-E2FF4FE3BD38}" srcOrd="1" destOrd="0" presId="urn:microsoft.com/office/officeart/2005/8/layout/chevron2"/>
    <dgm:cxn modelId="{4A4EC69E-5281-4593-BCCB-43D14B4657B6}" type="presParOf" srcId="{CA437B82-7315-4DEB-B696-859B6670E90E}" destId="{A35B9ECE-1812-4903-8F5A-833F2DA09401}" srcOrd="3" destOrd="0" presId="urn:microsoft.com/office/officeart/2005/8/layout/chevron2"/>
    <dgm:cxn modelId="{BD6B76ED-7E19-4EB5-B1A9-3704B147F468}" type="presParOf" srcId="{CA437B82-7315-4DEB-B696-859B6670E90E}" destId="{FE9CD752-8A5B-4749-96E9-5D7F523C974A}" srcOrd="4" destOrd="0" presId="urn:microsoft.com/office/officeart/2005/8/layout/chevron2"/>
    <dgm:cxn modelId="{2C61F214-931C-463B-8B52-5D000136F6BD}" type="presParOf" srcId="{FE9CD752-8A5B-4749-96E9-5D7F523C974A}" destId="{BBB8E3F9-C11B-4FE6-8799-FF708AE071D1}" srcOrd="0" destOrd="0" presId="urn:microsoft.com/office/officeart/2005/8/layout/chevron2"/>
    <dgm:cxn modelId="{760A0CF6-36DC-4A52-8CA1-F13664A8175B}" type="presParOf" srcId="{FE9CD752-8A5B-4749-96E9-5D7F523C974A}" destId="{C4147F25-0BF1-499D-B514-CA4475F9E0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0739D-2D06-403D-B6CB-5F887908B039}">
      <dsp:nvSpPr>
        <dsp:cNvPr id="0" name=""/>
        <dsp:cNvSpPr/>
      </dsp:nvSpPr>
      <dsp:spPr>
        <a:xfrm>
          <a:off x="530503" y="1179"/>
          <a:ext cx="4347507" cy="395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Обучающие задачи</a:t>
          </a:r>
          <a:endParaRPr lang="ru-RU" sz="1900" kern="1200" dirty="0"/>
        </a:p>
      </dsp:txBody>
      <dsp:txXfrm>
        <a:off x="530503" y="1179"/>
        <a:ext cx="4347507" cy="395227"/>
      </dsp:txXfrm>
    </dsp:sp>
    <dsp:sp modelId="{E698A55D-9B8E-4AC5-9613-326659D64373}">
      <dsp:nvSpPr>
        <dsp:cNvPr id="0" name=""/>
        <dsp:cNvSpPr/>
      </dsp:nvSpPr>
      <dsp:spPr>
        <a:xfrm>
          <a:off x="1014175" y="64035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881FC-0830-4D2E-A3EE-957201CC8D2C}">
      <dsp:nvSpPr>
        <dsp:cNvPr id="0" name=""/>
        <dsp:cNvSpPr/>
      </dsp:nvSpPr>
      <dsp:spPr>
        <a:xfrm>
          <a:off x="1625241" y="64035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29E329-75BA-41A2-9D13-7350AAB9B2A0}">
      <dsp:nvSpPr>
        <dsp:cNvPr id="0" name=""/>
        <dsp:cNvSpPr/>
      </dsp:nvSpPr>
      <dsp:spPr>
        <a:xfrm>
          <a:off x="2236791" y="64035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4F7A9-0BD4-495B-853F-2DF028C064A2}">
      <dsp:nvSpPr>
        <dsp:cNvPr id="0" name=""/>
        <dsp:cNvSpPr/>
      </dsp:nvSpPr>
      <dsp:spPr>
        <a:xfrm>
          <a:off x="2847857" y="64035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7E4AC-A560-4DCB-B8F1-9EDC8E41FADC}">
      <dsp:nvSpPr>
        <dsp:cNvPr id="0" name=""/>
        <dsp:cNvSpPr/>
      </dsp:nvSpPr>
      <dsp:spPr>
        <a:xfrm>
          <a:off x="3459406" y="64035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1DB9EC-E851-4137-9474-D60B4D2BAF0F}">
      <dsp:nvSpPr>
        <dsp:cNvPr id="0" name=""/>
        <dsp:cNvSpPr/>
      </dsp:nvSpPr>
      <dsp:spPr>
        <a:xfrm>
          <a:off x="4070473" y="64035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1425B6-E937-4DAE-8951-3A1413BEB088}">
      <dsp:nvSpPr>
        <dsp:cNvPr id="0" name=""/>
        <dsp:cNvSpPr/>
      </dsp:nvSpPr>
      <dsp:spPr>
        <a:xfrm>
          <a:off x="4682022" y="64035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AB744-8F74-456E-9019-D197BF3C08C1}">
      <dsp:nvSpPr>
        <dsp:cNvPr id="0" name=""/>
        <dsp:cNvSpPr/>
      </dsp:nvSpPr>
      <dsp:spPr>
        <a:xfrm>
          <a:off x="530503" y="396407"/>
          <a:ext cx="5371368" cy="12929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Формировать умение детей рисовать кисточкой горизонтальные линии;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Формировать навыки зрительного </a:t>
          </a:r>
          <a:r>
            <a:rPr lang="ru-RU" sz="1600" b="0" kern="1200" dirty="0" smtClean="0"/>
            <a:t>контроля /зрительно-двигательной координации/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Закреплять умение правильно держать кисть</a:t>
          </a:r>
          <a:endParaRPr lang="ru-RU" sz="1600" b="0" kern="1200" dirty="0"/>
        </a:p>
      </dsp:txBody>
      <dsp:txXfrm>
        <a:off x="530503" y="396407"/>
        <a:ext cx="5371368" cy="1292980"/>
      </dsp:txXfrm>
    </dsp:sp>
    <dsp:sp modelId="{25FE8FC7-6155-422E-A3E9-BB37C0096F7C}">
      <dsp:nvSpPr>
        <dsp:cNvPr id="0" name=""/>
        <dsp:cNvSpPr/>
      </dsp:nvSpPr>
      <dsp:spPr>
        <a:xfrm>
          <a:off x="530503" y="1758842"/>
          <a:ext cx="4347507" cy="395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Развивающие задачи</a:t>
          </a:r>
          <a:endParaRPr lang="ru-RU" sz="1900" kern="1200" dirty="0"/>
        </a:p>
      </dsp:txBody>
      <dsp:txXfrm>
        <a:off x="530503" y="1758842"/>
        <a:ext cx="4347507" cy="395227"/>
      </dsp:txXfrm>
    </dsp:sp>
    <dsp:sp modelId="{F6A0C399-5B38-40D2-841E-ED8E179A94FC}">
      <dsp:nvSpPr>
        <dsp:cNvPr id="0" name=""/>
        <dsp:cNvSpPr/>
      </dsp:nvSpPr>
      <dsp:spPr>
        <a:xfrm>
          <a:off x="912838" y="2205699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10497-DFA6-474B-A366-16DB5DDD19D5}">
      <dsp:nvSpPr>
        <dsp:cNvPr id="0" name=""/>
        <dsp:cNvSpPr/>
      </dsp:nvSpPr>
      <dsp:spPr>
        <a:xfrm>
          <a:off x="1523905" y="2205699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6DDB76-3E4D-4FED-A6FF-C68C34207739}">
      <dsp:nvSpPr>
        <dsp:cNvPr id="0" name=""/>
        <dsp:cNvSpPr/>
      </dsp:nvSpPr>
      <dsp:spPr>
        <a:xfrm>
          <a:off x="2135454" y="2205699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D0CE71-F15A-478E-BE41-592C991E403F}">
      <dsp:nvSpPr>
        <dsp:cNvPr id="0" name=""/>
        <dsp:cNvSpPr/>
      </dsp:nvSpPr>
      <dsp:spPr>
        <a:xfrm>
          <a:off x="2746520" y="2205699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43B0FB-6FB8-4970-8B21-EBECEF5A70BF}">
      <dsp:nvSpPr>
        <dsp:cNvPr id="0" name=""/>
        <dsp:cNvSpPr/>
      </dsp:nvSpPr>
      <dsp:spPr>
        <a:xfrm>
          <a:off x="3358070" y="2205699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E6E063-46BD-4836-ACFC-CCCB27C74F05}">
      <dsp:nvSpPr>
        <dsp:cNvPr id="0" name=""/>
        <dsp:cNvSpPr/>
      </dsp:nvSpPr>
      <dsp:spPr>
        <a:xfrm>
          <a:off x="3969136" y="2205699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5C953-1676-4904-BFD4-FDB9757AB599}">
      <dsp:nvSpPr>
        <dsp:cNvPr id="0" name=""/>
        <dsp:cNvSpPr/>
      </dsp:nvSpPr>
      <dsp:spPr>
        <a:xfrm>
          <a:off x="4580685" y="2205699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A64C35-D0F8-4962-ACA9-DD733099A9BB}">
      <dsp:nvSpPr>
        <dsp:cNvPr id="0" name=""/>
        <dsp:cNvSpPr/>
      </dsp:nvSpPr>
      <dsp:spPr>
        <a:xfrm>
          <a:off x="530503" y="2154070"/>
          <a:ext cx="5168695" cy="908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Развивать мелкую моторику рук; 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Обогащать и активизировать словарь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Развивать инициативную речь</a:t>
          </a:r>
          <a:endParaRPr lang="ru-RU" sz="1600" b="0" kern="1200" dirty="0"/>
        </a:p>
      </dsp:txBody>
      <dsp:txXfrm>
        <a:off x="530503" y="2154070"/>
        <a:ext cx="5168695" cy="908352"/>
      </dsp:txXfrm>
    </dsp:sp>
    <dsp:sp modelId="{DDD25CA8-B0D4-42EE-8FDD-1B3E5CB0A399}">
      <dsp:nvSpPr>
        <dsp:cNvPr id="0" name=""/>
        <dsp:cNvSpPr/>
      </dsp:nvSpPr>
      <dsp:spPr>
        <a:xfrm>
          <a:off x="530503" y="3131877"/>
          <a:ext cx="4347507" cy="395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Воспитательные задачи</a:t>
          </a:r>
          <a:endParaRPr lang="ru-RU" sz="1900" kern="1200" dirty="0"/>
        </a:p>
      </dsp:txBody>
      <dsp:txXfrm>
        <a:off x="530503" y="3131877"/>
        <a:ext cx="4347507" cy="395227"/>
      </dsp:txXfrm>
    </dsp:sp>
    <dsp:sp modelId="{1ED0EEC9-96EB-49FC-8109-874F69FC6FF4}">
      <dsp:nvSpPr>
        <dsp:cNvPr id="0" name=""/>
        <dsp:cNvSpPr/>
      </dsp:nvSpPr>
      <dsp:spPr>
        <a:xfrm>
          <a:off x="982070" y="367256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302F1F-24D0-483E-AE38-1E052DDD0414}">
      <dsp:nvSpPr>
        <dsp:cNvPr id="0" name=""/>
        <dsp:cNvSpPr/>
      </dsp:nvSpPr>
      <dsp:spPr>
        <a:xfrm>
          <a:off x="1593136" y="367256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16B8FF-0191-49F8-A134-EAF357619D9E}">
      <dsp:nvSpPr>
        <dsp:cNvPr id="0" name=""/>
        <dsp:cNvSpPr/>
      </dsp:nvSpPr>
      <dsp:spPr>
        <a:xfrm>
          <a:off x="2204685" y="367256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57A7A0-7070-452B-8393-AC88B40541A6}">
      <dsp:nvSpPr>
        <dsp:cNvPr id="0" name=""/>
        <dsp:cNvSpPr/>
      </dsp:nvSpPr>
      <dsp:spPr>
        <a:xfrm>
          <a:off x="2815752" y="367256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8F774C-4B9A-4A87-9461-7DD426C366D1}">
      <dsp:nvSpPr>
        <dsp:cNvPr id="0" name=""/>
        <dsp:cNvSpPr/>
      </dsp:nvSpPr>
      <dsp:spPr>
        <a:xfrm>
          <a:off x="3427301" y="367256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37E83-778F-421D-B3F2-16DB38B77D07}">
      <dsp:nvSpPr>
        <dsp:cNvPr id="0" name=""/>
        <dsp:cNvSpPr/>
      </dsp:nvSpPr>
      <dsp:spPr>
        <a:xfrm>
          <a:off x="4038367" y="367256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1A031-92BE-48AD-AA85-6F5410DBD9B7}">
      <dsp:nvSpPr>
        <dsp:cNvPr id="0" name=""/>
        <dsp:cNvSpPr/>
      </dsp:nvSpPr>
      <dsp:spPr>
        <a:xfrm>
          <a:off x="4649917" y="3672560"/>
          <a:ext cx="1017316" cy="805093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A3300-FD94-43D9-AD6A-5351D17D4CF2}">
      <dsp:nvSpPr>
        <dsp:cNvPr id="0" name=""/>
        <dsp:cNvSpPr/>
      </dsp:nvSpPr>
      <dsp:spPr>
        <a:xfrm>
          <a:off x="530503" y="3527105"/>
          <a:ext cx="5307158" cy="1096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Воспитывать интерес и положительное отношение к рисованию;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Воспитывать эмоциональную отзывчивость и чувство сопереживания персонажам художественных произведений</a:t>
          </a:r>
          <a:endParaRPr lang="ru-RU" sz="1600" kern="1200" dirty="0"/>
        </a:p>
      </dsp:txBody>
      <dsp:txXfrm>
        <a:off x="530503" y="3527105"/>
        <a:ext cx="5307158" cy="10960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D06075-E51E-4FF0-B7A9-99CF90DF9E7E}">
      <dsp:nvSpPr>
        <dsp:cNvPr id="0" name=""/>
        <dsp:cNvSpPr/>
      </dsp:nvSpPr>
      <dsp:spPr>
        <a:xfrm rot="5400000">
          <a:off x="-197951" y="201032"/>
          <a:ext cx="1319673" cy="923771"/>
        </a:xfrm>
        <a:prstGeom prst="chevron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 rot="-5400000">
        <a:off x="1" y="464967"/>
        <a:ext cx="923771" cy="395902"/>
      </dsp:txXfrm>
    </dsp:sp>
    <dsp:sp modelId="{78016578-474F-4BE0-996C-D7804DF4BB4F}">
      <dsp:nvSpPr>
        <dsp:cNvPr id="0" name=""/>
        <dsp:cNvSpPr/>
      </dsp:nvSpPr>
      <dsp:spPr>
        <a:xfrm rot="5400000">
          <a:off x="3057327" y="-2130475"/>
          <a:ext cx="857787" cy="5124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Обеспечивать возможность общения и совместной деятельности детей и взрослых</a:t>
          </a:r>
          <a:endParaRPr lang="ru-RU" sz="1800" kern="1200" dirty="0"/>
        </a:p>
      </dsp:txBody>
      <dsp:txXfrm rot="-5400000">
        <a:off x="923771" y="44955"/>
        <a:ext cx="5083026" cy="774039"/>
      </dsp:txXfrm>
    </dsp:sp>
    <dsp:sp modelId="{CE576586-F336-4DC3-99EB-09B93976F853}">
      <dsp:nvSpPr>
        <dsp:cNvPr id="0" name=""/>
        <dsp:cNvSpPr/>
      </dsp:nvSpPr>
      <dsp:spPr>
        <a:xfrm rot="5400000">
          <a:off x="-197951" y="1322635"/>
          <a:ext cx="1319673" cy="923771"/>
        </a:xfrm>
        <a:prstGeom prst="chevron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 rot="-5400000">
        <a:off x="1" y="1586570"/>
        <a:ext cx="923771" cy="395902"/>
      </dsp:txXfrm>
    </dsp:sp>
    <dsp:sp modelId="{B0CB25D6-9BE7-476F-AF49-E2FF4FE3BD38}">
      <dsp:nvSpPr>
        <dsp:cNvPr id="0" name=""/>
        <dsp:cNvSpPr/>
      </dsp:nvSpPr>
      <dsp:spPr>
        <a:xfrm rot="5400000">
          <a:off x="3057327" y="-1008872"/>
          <a:ext cx="857787" cy="5124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Обеспечивать реализацию различных образовательных программ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</dsp:txBody>
      <dsp:txXfrm rot="-5400000">
        <a:off x="923771" y="1166558"/>
        <a:ext cx="5083026" cy="774039"/>
      </dsp:txXfrm>
    </dsp:sp>
    <dsp:sp modelId="{BBB8E3F9-C11B-4FE6-8799-FF708AE071D1}">
      <dsp:nvSpPr>
        <dsp:cNvPr id="0" name=""/>
        <dsp:cNvSpPr/>
      </dsp:nvSpPr>
      <dsp:spPr>
        <a:xfrm rot="5400000">
          <a:off x="-197951" y="2444238"/>
          <a:ext cx="1319673" cy="923771"/>
        </a:xfrm>
        <a:prstGeom prst="chevron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 rot="-5400000">
        <a:off x="1" y="2708173"/>
        <a:ext cx="923771" cy="395902"/>
      </dsp:txXfrm>
    </dsp:sp>
    <dsp:sp modelId="{C4147F25-0BF1-499D-B514-CA4475F9E020}">
      <dsp:nvSpPr>
        <dsp:cNvPr id="0" name=""/>
        <dsp:cNvSpPr/>
      </dsp:nvSpPr>
      <dsp:spPr>
        <a:xfrm rot="5400000">
          <a:off x="3057327" y="112730"/>
          <a:ext cx="857787" cy="5124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Быть содержательно-насыщенной, вариативной, доступной и безопасной</a:t>
          </a:r>
          <a:endParaRPr lang="ru-RU" sz="2000" kern="1200" dirty="0"/>
        </a:p>
      </dsp:txBody>
      <dsp:txXfrm rot="-5400000">
        <a:off x="923771" y="2288160"/>
        <a:ext cx="5083026" cy="774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A89AD-5866-4A12-8580-36B5DAC85214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41941-F13B-465A-93F4-B87E0879C38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267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40F55A-89D0-4146-B906-1C0C409FE313}" type="datetimeFigureOut">
              <a:rPr lang="ru-RU" smtClean="0"/>
              <a:t>07.04.2022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B83671-C0DD-440B-9B84-027C7254846E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42304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1206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МБ ДОУ Починковский д/с №2</a:t>
            </a:r>
            <a:b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конкурс педагогического мастерства</a:t>
            </a:r>
            <a:br>
              <a:rPr lang="ru-RU" sz="24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«Моё лучшее занятие – 2022»</a:t>
            </a:r>
            <a:br>
              <a:rPr lang="ru-RU" sz="24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занятия </a:t>
            </a:r>
            <a:b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художественно-эстетическому развитию</a:t>
            </a:r>
            <a:b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во второй группе раннего возраста</a:t>
            </a:r>
            <a:b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«Дорожки к теремку»</a:t>
            </a:r>
            <a:b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  <a:br>
              <a:rPr lang="ru-RU" sz="20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МБ ДОУ Починковский д/с №2</a:t>
            </a:r>
            <a:br>
              <a:rPr lang="ru-RU" sz="20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Масленникова Т.А.</a:t>
            </a:r>
            <a:br>
              <a:rPr lang="ru-RU" sz="20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с.Починки</a:t>
            </a:r>
            <a:r>
              <a:rPr lang="ru-RU" sz="20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2022г.</a:t>
            </a:r>
            <a:br>
              <a:rPr lang="ru-RU" sz="2000" dirty="0" smtClean="0">
                <a:effectLst>
                  <a:reflection blurRad="6350" endPos="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effectLst>
                <a:reflection blurRad="6350" endPos="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0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низ 4"/>
          <p:cNvSpPr/>
          <p:nvPr/>
        </p:nvSpPr>
        <p:spPr>
          <a:xfrm>
            <a:off x="2267744" y="1005880"/>
            <a:ext cx="484632" cy="550912"/>
          </a:xfrm>
          <a:prstGeom prst="downArrow">
            <a:avLst/>
          </a:prstGeom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123584" y="1005880"/>
            <a:ext cx="484632" cy="550912"/>
          </a:xfrm>
          <a:prstGeom prst="downArrow">
            <a:avLst/>
          </a:prstGeom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556792"/>
            <a:ext cx="3240360" cy="50405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23528" y="1700808"/>
            <a:ext cx="32403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Закон об образовании в РФ определяет:</a:t>
            </a:r>
          </a:p>
          <a:p>
            <a:pPr lvl="0"/>
            <a:r>
              <a:rPr lang="ru-RU" dirty="0" smtClean="0"/>
              <a:t>- </a:t>
            </a:r>
            <a:r>
              <a:rPr lang="ru-RU" b="1" dirty="0"/>
              <a:t>ОП ДО направлены на разностороннее развитие детей дошкольного возраста …, в том числе достижение детьми … уровня развития, необходимого и достаточного для успешного освоения ими ОП НОО, </a:t>
            </a:r>
            <a:r>
              <a:rPr lang="ru-RU" b="1" dirty="0">
                <a:solidFill>
                  <a:srgbClr val="C00000"/>
                </a:solidFill>
              </a:rPr>
              <a:t>на основе индивидуального подхода к детям дошкольного возраста и специфичных для детей дошкольного возраста видов деятельности</a:t>
            </a:r>
            <a:r>
              <a:rPr lang="ru-RU" b="1" dirty="0"/>
              <a:t> (ч. 2, ст. 64)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139952" y="1556792"/>
            <a:ext cx="4752528" cy="50405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139952" y="1556792"/>
            <a:ext cx="47525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ФГОС ДО:</a:t>
            </a:r>
          </a:p>
          <a:p>
            <a:pPr lvl="0"/>
            <a:r>
              <a:rPr lang="ru-RU" dirty="0" smtClean="0"/>
              <a:t>- </a:t>
            </a:r>
            <a:r>
              <a:rPr lang="ru-RU" b="1" dirty="0"/>
              <a:t>основан на принципе реализации ОП ДО … прежде всего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в </a:t>
            </a:r>
            <a:r>
              <a:rPr lang="ru-RU" b="1" dirty="0">
                <a:solidFill>
                  <a:srgbClr val="C00000"/>
                </a:solidFill>
              </a:rPr>
              <a:t>форме творческой </a:t>
            </a:r>
            <a:r>
              <a:rPr lang="ru-RU" b="1" dirty="0" smtClean="0">
                <a:solidFill>
                  <a:srgbClr val="C00000"/>
                </a:solidFill>
              </a:rPr>
              <a:t>активности, обеспечивающей художественно-эстетическое развитие ребёнка</a:t>
            </a:r>
            <a:r>
              <a:rPr lang="ru-RU" b="1" dirty="0" smtClean="0"/>
              <a:t>(</a:t>
            </a:r>
            <a:r>
              <a:rPr lang="ru-RU" b="1" dirty="0" err="1" smtClean="0"/>
              <a:t>п.п</a:t>
            </a:r>
            <a:r>
              <a:rPr lang="ru-RU" b="1" dirty="0"/>
              <a:t>. 4 п. 1.2.)</a:t>
            </a:r>
          </a:p>
          <a:p>
            <a:pPr lvl="0"/>
            <a:r>
              <a:rPr lang="ru-RU" b="1" dirty="0" smtClean="0"/>
              <a:t>- Условием </a:t>
            </a:r>
            <a:r>
              <a:rPr lang="ru-RU" b="1" dirty="0"/>
              <a:t>реализации ОП ДО предполагает </a:t>
            </a:r>
            <a:r>
              <a:rPr lang="ru-RU" b="1" dirty="0">
                <a:solidFill>
                  <a:srgbClr val="C00000"/>
                </a:solidFill>
              </a:rPr>
              <a:t>поддержку индивидуальности и инициативы</a:t>
            </a:r>
            <a:r>
              <a:rPr lang="ru-RU" b="1" dirty="0"/>
              <a:t> детей через:</a:t>
            </a:r>
          </a:p>
          <a:p>
            <a:pPr lvl="0"/>
            <a:r>
              <a:rPr lang="ru-RU" b="1" dirty="0" smtClean="0"/>
              <a:t>*создание </a:t>
            </a:r>
            <a:r>
              <a:rPr lang="ru-RU" b="1" dirty="0"/>
              <a:t>условий </a:t>
            </a:r>
            <a:r>
              <a:rPr lang="ru-RU" b="1" dirty="0">
                <a:solidFill>
                  <a:srgbClr val="C00000"/>
                </a:solidFill>
              </a:rPr>
              <a:t>для принятия детьми решений</a:t>
            </a:r>
            <a:r>
              <a:rPr lang="ru-RU" b="1" dirty="0"/>
              <a:t>, </a:t>
            </a:r>
            <a:r>
              <a:rPr lang="ru-RU" b="1" dirty="0">
                <a:solidFill>
                  <a:srgbClr val="C00000"/>
                </a:solidFill>
              </a:rPr>
              <a:t>выражения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своих</a:t>
            </a:r>
            <a:r>
              <a:rPr lang="ru-RU" b="1" dirty="0"/>
              <a:t> чувств и </a:t>
            </a:r>
            <a:r>
              <a:rPr lang="ru-RU" b="1" dirty="0" smtClean="0">
                <a:solidFill>
                  <a:srgbClr val="C00000"/>
                </a:solidFill>
              </a:rPr>
              <a:t>мыслей</a:t>
            </a:r>
            <a:r>
              <a:rPr lang="ru-RU" b="1" dirty="0"/>
              <a:t> (</a:t>
            </a:r>
            <a:r>
              <a:rPr lang="ru-RU" b="1" dirty="0" err="1"/>
              <a:t>п.п</a:t>
            </a:r>
            <a:r>
              <a:rPr lang="ru-RU" b="1" dirty="0"/>
              <a:t>. 2 п. 3.2.5</a:t>
            </a:r>
            <a:r>
              <a:rPr lang="ru-RU" b="1" dirty="0" smtClean="0"/>
              <a:t>)</a:t>
            </a:r>
            <a:endParaRPr lang="ru-RU" b="1" dirty="0"/>
          </a:p>
          <a:p>
            <a:pPr lvl="0"/>
            <a:r>
              <a:rPr lang="ru-RU" b="1" dirty="0" smtClean="0"/>
              <a:t>*организацию видов деятельности способствующих </a:t>
            </a:r>
            <a:r>
              <a:rPr lang="ru-RU" b="1" dirty="0" smtClean="0">
                <a:solidFill>
                  <a:srgbClr val="FF0000"/>
                </a:solidFill>
              </a:rPr>
              <a:t>развитию… детского творчества, …и художественно-эстетического развития детей </a:t>
            </a:r>
          </a:p>
          <a:p>
            <a:pPr lvl="0"/>
            <a:r>
              <a:rPr lang="ru-RU" b="1" dirty="0" smtClean="0"/>
              <a:t>(</a:t>
            </a:r>
            <a:r>
              <a:rPr lang="ru-RU" b="1" dirty="0" err="1" smtClean="0"/>
              <a:t>п.п</a:t>
            </a:r>
            <a:r>
              <a:rPr lang="ru-RU" b="1" dirty="0"/>
              <a:t>. </a:t>
            </a:r>
            <a:r>
              <a:rPr lang="ru-RU" b="1" dirty="0" smtClean="0"/>
              <a:t>4 </a:t>
            </a:r>
            <a:r>
              <a:rPr lang="ru-RU" b="1" dirty="0"/>
              <a:t>п. 3.2.5)</a:t>
            </a:r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91681" y="260648"/>
            <a:ext cx="5688631" cy="745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051720" y="260648"/>
            <a:ext cx="5195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Нормативно-правовая база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356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07" y="191521"/>
            <a:ext cx="7931150" cy="792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Выноска со стрелкой вниз 2"/>
          <p:cNvSpPr/>
          <p:nvPr/>
        </p:nvSpPr>
        <p:spPr>
          <a:xfrm>
            <a:off x="395536" y="836712"/>
            <a:ext cx="3096344" cy="1008112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836712"/>
            <a:ext cx="30963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solidFill>
                  <a:prstClr val="black"/>
                </a:solidFill>
              </a:rPr>
              <a:t>Законодательные и нормативные документы</a:t>
            </a: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24754"/>
            <a:ext cx="2016224" cy="50332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988840"/>
            <a:ext cx="201622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u="sng" dirty="0">
                <a:solidFill>
                  <a:prstClr val="black"/>
                </a:solidFill>
                <a:latin typeface="Calibri"/>
              </a:rPr>
              <a:t>Федеральный закон об образовании №273 </a:t>
            </a:r>
          </a:p>
          <a:p>
            <a:pPr lvl="0"/>
            <a:r>
              <a:rPr lang="ru-RU" sz="1400" u="sng" dirty="0">
                <a:solidFill>
                  <a:prstClr val="black"/>
                </a:solidFill>
                <a:latin typeface="Calibri"/>
              </a:rPr>
              <a:t>Ст.5. п.1. В </a:t>
            </a:r>
            <a:r>
              <a:rPr lang="ru-RU" sz="1400" dirty="0">
                <a:solidFill>
                  <a:prstClr val="black"/>
                </a:solidFill>
                <a:latin typeface="Calibri"/>
              </a:rPr>
              <a:t>Российской Федерации гарантируется право каждого человека на образование.</a:t>
            </a:r>
          </a:p>
          <a:p>
            <a:pPr lvl="0"/>
            <a:r>
              <a:rPr lang="ru-RU" sz="1400" u="sng" dirty="0">
                <a:solidFill>
                  <a:prstClr val="black"/>
                </a:solidFill>
                <a:latin typeface="Calibri"/>
              </a:rPr>
              <a:t>Ст.5. п.3. </a:t>
            </a:r>
            <a:r>
              <a:rPr lang="ru-RU" sz="1400" dirty="0">
                <a:solidFill>
                  <a:prstClr val="black"/>
                </a:solidFill>
                <a:latin typeface="Calibri"/>
              </a:rPr>
              <a:t>В Российской Федерации гарантируются общедоступность и бесплатность в соответствии с федеральными государственными образовательными </a:t>
            </a:r>
            <a:r>
              <a:rPr lang="ru-RU" sz="1400" u="sng" dirty="0">
                <a:solidFill>
                  <a:prstClr val="black"/>
                </a:solidFill>
                <a:latin typeface="Calibri"/>
                <a:hlinkClick r:id="rId3"/>
              </a:rPr>
              <a:t>стандартами</a:t>
            </a:r>
            <a:r>
              <a:rPr lang="ru-RU" sz="1400" dirty="0">
                <a:solidFill>
                  <a:prstClr val="black"/>
                </a:solidFill>
                <a:latin typeface="Calibri"/>
              </a:rPr>
              <a:t> дошкольного образования</a:t>
            </a: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1824754"/>
            <a:ext cx="3312368" cy="50332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1988840"/>
            <a:ext cx="33843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u="sng" dirty="0">
                <a:latin typeface="Calibri"/>
              </a:rPr>
              <a:t>ФГОС ДО </a:t>
            </a:r>
          </a:p>
          <a:p>
            <a:pPr lvl="0"/>
            <a:r>
              <a:rPr lang="ru-RU" sz="1400" u="sng" dirty="0">
                <a:latin typeface="Calibri"/>
              </a:rPr>
              <a:t>П 1.5(п.2) </a:t>
            </a:r>
            <a:r>
              <a:rPr lang="ru-RU" sz="1400" dirty="0">
                <a:latin typeface="Calibri"/>
              </a:rPr>
              <a:t>обеспечение государством качественного дошкольного образования</a:t>
            </a:r>
          </a:p>
          <a:p>
            <a:pPr lvl="0"/>
            <a:r>
              <a:rPr lang="ru-RU" sz="1400" u="sng" dirty="0">
                <a:latin typeface="Calibri"/>
              </a:rPr>
              <a:t>П 1,6(п.4) </a:t>
            </a:r>
            <a:r>
              <a:rPr lang="ru-RU" sz="1400" dirty="0">
                <a:latin typeface="Calibri"/>
              </a:rPr>
              <a:t>создание благоприятных условий развития детей в соответствии с их возрастными и индивидуальными особенностями.</a:t>
            </a:r>
          </a:p>
          <a:p>
            <a:pPr lvl="0"/>
            <a:r>
              <a:rPr lang="ru-RU" sz="1400" u="sng" dirty="0">
                <a:latin typeface="Calibri"/>
              </a:rPr>
              <a:t>П 2.6 </a:t>
            </a:r>
            <a:r>
              <a:rPr lang="ru-RU" sz="1400" dirty="0">
                <a:latin typeface="Calibri"/>
              </a:rPr>
              <a:t>Художественно-эстетическое развитие предполагает становление эстетического отношения к окружающему миру; реализацию самостоятельной творческой деятельности детей; восприятие художественной литературы; стимулирование сопереживания персонажам художественных произведений.</a:t>
            </a:r>
          </a:p>
          <a:p>
            <a:pPr lvl="0"/>
            <a:r>
              <a:rPr lang="ru-RU" sz="1400" u="sng" dirty="0">
                <a:latin typeface="Calibri"/>
              </a:rPr>
              <a:t>Целевые ориентиры.  </a:t>
            </a:r>
            <a:r>
              <a:rPr lang="ru-RU" sz="1400" dirty="0">
                <a:latin typeface="Calibri"/>
              </a:rPr>
              <a:t>Ребенок </a:t>
            </a:r>
            <a:r>
              <a:rPr lang="ru-RU" sz="1400" dirty="0" smtClean="0">
                <a:latin typeface="Calibri"/>
              </a:rPr>
              <a:t>овладевает основными культурными способами деятельности;  установкой положительного отношения к миру; может следовать правилам в разных видах деятельности.</a:t>
            </a:r>
            <a:endParaRPr lang="ru-RU" sz="1400" dirty="0">
              <a:latin typeface="Calibri"/>
            </a:endParaRPr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5580112" y="836712"/>
            <a:ext cx="1562472" cy="988042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580112" y="836712"/>
            <a:ext cx="1588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Направление развития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508105" y="1824754"/>
            <a:ext cx="1634480" cy="50332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508105" y="2090172"/>
            <a:ext cx="16604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latin typeface="Calibri"/>
              </a:rPr>
              <a:t>1.Развитие психических процессов.</a:t>
            </a: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r>
              <a:rPr lang="ru-RU" sz="1400" dirty="0">
                <a:latin typeface="Calibri"/>
              </a:rPr>
              <a:t>2.Интеграция образовательных областей.</a:t>
            </a: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r>
              <a:rPr lang="ru-RU" sz="1400" dirty="0">
                <a:latin typeface="Calibri"/>
              </a:rPr>
              <a:t>3.Предпосылки учебной деятельности.</a:t>
            </a:r>
            <a:endParaRPr lang="ru-RU" sz="1400" dirty="0">
              <a:latin typeface="Calibri"/>
            </a:endParaRPr>
          </a:p>
        </p:txBody>
      </p:sp>
      <p:sp>
        <p:nvSpPr>
          <p:cNvPr id="13" name="Выноска со стрелкой вниз 12"/>
          <p:cNvSpPr/>
          <p:nvPr/>
        </p:nvSpPr>
        <p:spPr>
          <a:xfrm>
            <a:off x="7308304" y="836712"/>
            <a:ext cx="1706488" cy="988042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380312" y="822794"/>
            <a:ext cx="1633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Задачи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168527" y="1824753"/>
            <a:ext cx="1907421" cy="50332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142584" y="1982450"/>
            <a:ext cx="19333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latin typeface="Calibri"/>
              </a:rPr>
              <a:t>Развивать внимание, </a:t>
            </a:r>
            <a:r>
              <a:rPr lang="ru-RU" sz="1400" dirty="0" smtClean="0">
                <a:latin typeface="Calibri"/>
              </a:rPr>
              <a:t>навыки зрительного контроля</a:t>
            </a:r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r>
              <a:rPr lang="ru-RU" sz="1400" dirty="0">
                <a:latin typeface="Calibri"/>
              </a:rPr>
              <a:t>Речевое развитие. </a:t>
            </a:r>
            <a:r>
              <a:rPr lang="ru-RU" sz="1400" dirty="0" smtClean="0">
                <a:latin typeface="Calibri"/>
              </a:rPr>
              <a:t>Художественно-эстетическое развитие /рисование, музыка/</a:t>
            </a:r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endParaRPr lang="ru-RU" sz="1400" dirty="0">
              <a:latin typeface="Calibri"/>
            </a:endParaRPr>
          </a:p>
          <a:p>
            <a:pPr lvl="0"/>
            <a:r>
              <a:rPr lang="ru-RU" sz="1400" dirty="0" smtClean="0">
                <a:latin typeface="Calibri"/>
              </a:rPr>
              <a:t>Рисование прямых горизонтальных линий. Формирование технических навыков рисования кистью. Эмоциональное сопереживание героям  художественных произведений.</a:t>
            </a:r>
            <a:endParaRPr lang="ru-RU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632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377770" y="1300698"/>
            <a:ext cx="1706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Тема занятия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754124" y="2996952"/>
            <a:ext cx="28097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«Дорожки к теремку»</a:t>
            </a:r>
            <a:endParaRPr lang="ru-RU" sz="3200" dirty="0"/>
          </a:p>
        </p:txBody>
      </p:sp>
      <p:sp>
        <p:nvSpPr>
          <p:cNvPr id="14" name="Выноска со стрелкой вниз 13"/>
          <p:cNvSpPr/>
          <p:nvPr/>
        </p:nvSpPr>
        <p:spPr>
          <a:xfrm>
            <a:off x="1377770" y="1052429"/>
            <a:ext cx="1706488" cy="1584483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54124" y="2636912"/>
            <a:ext cx="2953780" cy="20162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Выноска со стрелкой вниз 15"/>
          <p:cNvSpPr/>
          <p:nvPr/>
        </p:nvSpPr>
        <p:spPr>
          <a:xfrm>
            <a:off x="6228184" y="1052429"/>
            <a:ext cx="1800200" cy="1584483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228184" y="130069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Цель занятия</a:t>
            </a:r>
            <a:endParaRPr lang="ru-RU" sz="2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580112" y="2636912"/>
            <a:ext cx="2952328" cy="20162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580112" y="2636912"/>
            <a:ext cx="29523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Продолжать учить детей рисовать кисточкой горизонтальные линии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8401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32728411"/>
              </p:ext>
            </p:extLst>
          </p:nvPr>
        </p:nvGraphicFramePr>
        <p:xfrm>
          <a:off x="1115616" y="1412776"/>
          <a:ext cx="6432376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носка со стрелкой вниз 4"/>
          <p:cNvSpPr/>
          <p:nvPr/>
        </p:nvSpPr>
        <p:spPr>
          <a:xfrm>
            <a:off x="1403648" y="260648"/>
            <a:ext cx="5688632" cy="1080120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Программное содержание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4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низ 4"/>
          <p:cNvSpPr/>
          <p:nvPr/>
        </p:nvSpPr>
        <p:spPr>
          <a:xfrm>
            <a:off x="1564214" y="476672"/>
            <a:ext cx="6120680" cy="1152128"/>
          </a:xfrm>
          <a:prstGeom prst="ribb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75856" y="764704"/>
            <a:ext cx="2991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Основные</a:t>
            </a:r>
          </a:p>
          <a:p>
            <a:pPr algn="ctr"/>
            <a:r>
              <a:rPr lang="ru-RU" dirty="0" smtClean="0"/>
              <a:t> методы и приёмы</a:t>
            </a:r>
            <a:endParaRPr lang="ru-RU" dirty="0"/>
          </a:p>
        </p:txBody>
      </p:sp>
      <p:sp>
        <p:nvSpPr>
          <p:cNvPr id="7" name="Табличка 6"/>
          <p:cNvSpPr/>
          <p:nvPr/>
        </p:nvSpPr>
        <p:spPr>
          <a:xfrm>
            <a:off x="467544" y="2636912"/>
            <a:ext cx="1994520" cy="2524348"/>
          </a:xfrm>
          <a:prstGeom prst="plaqu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Табличка 7"/>
          <p:cNvSpPr/>
          <p:nvPr/>
        </p:nvSpPr>
        <p:spPr>
          <a:xfrm>
            <a:off x="3707904" y="2636912"/>
            <a:ext cx="1872208" cy="1872208"/>
          </a:xfrm>
          <a:prstGeom prst="plaqu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Табличка 8"/>
          <p:cNvSpPr/>
          <p:nvPr/>
        </p:nvSpPr>
        <p:spPr>
          <a:xfrm>
            <a:off x="6516216" y="2636912"/>
            <a:ext cx="2160239" cy="2524348"/>
          </a:xfrm>
          <a:prstGeom prst="plaqu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1" name="Прямая со стрелкой 10"/>
          <p:cNvCxnSpPr>
            <a:endCxn id="9" idx="0"/>
          </p:cNvCxnSpPr>
          <p:nvPr/>
        </p:nvCxnSpPr>
        <p:spPr>
          <a:xfrm>
            <a:off x="5940152" y="1628800"/>
            <a:ext cx="165618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8" idx="0"/>
          </p:cNvCxnSpPr>
          <p:nvPr/>
        </p:nvCxnSpPr>
        <p:spPr>
          <a:xfrm>
            <a:off x="4499992" y="1628800"/>
            <a:ext cx="14401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7" idx="0"/>
          </p:cNvCxnSpPr>
          <p:nvPr/>
        </p:nvCxnSpPr>
        <p:spPr>
          <a:xfrm flipH="1">
            <a:off x="1464804" y="1628800"/>
            <a:ext cx="202707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67544" y="2852936"/>
            <a:ext cx="1994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Словесный:</a:t>
            </a:r>
          </a:p>
          <a:p>
            <a:r>
              <a:rPr lang="ru-RU" dirty="0" smtClean="0"/>
              <a:t>-</a:t>
            </a:r>
            <a:r>
              <a:rPr lang="ru-RU" dirty="0" smtClean="0"/>
              <a:t>педагогическая драматургия</a:t>
            </a:r>
            <a:endParaRPr lang="ru-RU" dirty="0" smtClean="0"/>
          </a:p>
          <a:p>
            <a:r>
              <a:rPr lang="ru-RU" dirty="0" smtClean="0"/>
              <a:t>-объяснение</a:t>
            </a:r>
          </a:p>
          <a:p>
            <a:r>
              <a:rPr lang="ru-RU" dirty="0" smtClean="0"/>
              <a:t>-словесные указания</a:t>
            </a:r>
          </a:p>
          <a:p>
            <a:r>
              <a:rPr lang="ru-RU" dirty="0" smtClean="0"/>
              <a:t>-поощрения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707904" y="2852936"/>
            <a:ext cx="1800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Наглядный:</a:t>
            </a:r>
          </a:p>
          <a:p>
            <a:r>
              <a:rPr lang="ru-RU" sz="1600" dirty="0" smtClean="0"/>
              <a:t>последовательный показ способа изображения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583923" y="2852936"/>
            <a:ext cx="20925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Практический:</a:t>
            </a:r>
          </a:p>
          <a:p>
            <a:r>
              <a:rPr lang="ru-RU" dirty="0" smtClean="0"/>
              <a:t>-самостоятельное выполнение детьми работы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230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2195736" y="620689"/>
            <a:ext cx="5112568" cy="576064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95736" y="620688"/>
            <a:ext cx="5047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Предварительная работа</a:t>
            </a:r>
            <a:endParaRPr lang="ru-RU" sz="2400" dirty="0"/>
          </a:p>
        </p:txBody>
      </p:sp>
      <p:pic>
        <p:nvPicPr>
          <p:cNvPr id="5" name="Рисунок 4" descr="G:\DCIM\100CANON\IMG_047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754" y="1343134"/>
            <a:ext cx="2653100" cy="1846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G:\DCIM\100CANON\IMG_0468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2771775" cy="1846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G:\DCIM\100CANON\IMG_0463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319" y="4113044"/>
            <a:ext cx="2742435" cy="183623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67544" y="3189714"/>
            <a:ext cx="3016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Чтение сказки «Теремок» и рассматривание иллюстраций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981755" y="3187348"/>
            <a:ext cx="2982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Настольно-печатная игра-лото «Расскажи сказку»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239320" y="5949280"/>
            <a:ext cx="2742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Настольный деревянный театр «Теремок»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14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59769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827584" y="476672"/>
            <a:ext cx="4311352" cy="1321304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908720"/>
            <a:ext cx="3742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Структура занятия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79712" y="1797976"/>
            <a:ext cx="6264696" cy="9829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08348" y="2924944"/>
            <a:ext cx="6236060" cy="17543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03302" y="4797152"/>
            <a:ext cx="6241105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008349" y="1916832"/>
            <a:ext cx="6187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ru-RU" dirty="0" smtClean="0"/>
              <a:t>Организационный </a:t>
            </a:r>
            <a:r>
              <a:rPr lang="ru-RU" dirty="0" smtClean="0"/>
              <a:t>момент «Дорожки к </a:t>
            </a:r>
            <a:r>
              <a:rPr lang="ru-RU" dirty="0" smtClean="0"/>
              <a:t>теремку»</a:t>
            </a:r>
          </a:p>
          <a:p>
            <a:r>
              <a:rPr lang="ru-RU" dirty="0" smtClean="0"/>
              <a:t>        Постановка творческой задачи.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008348" y="2924944"/>
            <a:ext cx="59480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II</a:t>
            </a:r>
            <a:r>
              <a:rPr lang="ru-RU" dirty="0" smtClean="0"/>
              <a:t>. Основная часть </a:t>
            </a:r>
          </a:p>
          <a:p>
            <a:pPr marL="342900" indent="-342900">
              <a:buAutoNum type="arabicParenR"/>
            </a:pPr>
            <a:r>
              <a:rPr lang="ru-RU" dirty="0" smtClean="0"/>
              <a:t>Пальчиковая гимнастика «Я кашу варю</a:t>
            </a:r>
            <a:r>
              <a:rPr lang="ru-RU" dirty="0" smtClean="0"/>
              <a:t>…»</a:t>
            </a:r>
          </a:p>
          <a:p>
            <a:pPr marL="342900" indent="-342900">
              <a:buAutoNum type="arabicParenR"/>
            </a:pPr>
            <a:r>
              <a:rPr lang="ru-RU" dirty="0" smtClean="0"/>
              <a:t>Правила рисования кистью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dirty="0" smtClean="0"/>
              <a:t>Показ воспитателем способа изображения</a:t>
            </a:r>
          </a:p>
          <a:p>
            <a:pPr marL="342900" indent="-342900">
              <a:buAutoNum type="arabicParenR"/>
            </a:pPr>
            <a:r>
              <a:rPr lang="ru-RU" dirty="0" smtClean="0"/>
              <a:t>Самостоятельная творческая деятельность детей </a:t>
            </a:r>
          </a:p>
          <a:p>
            <a:pPr marL="342900" indent="-342900">
              <a:buAutoNum type="arabicParenR"/>
            </a:pPr>
            <a:r>
              <a:rPr lang="ru-RU" dirty="0" smtClean="0"/>
              <a:t>Физкультминутка «Две сороконожки»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979712" y="4797152"/>
            <a:ext cx="6264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III</a:t>
            </a:r>
            <a:r>
              <a:rPr lang="ru-RU" dirty="0" smtClean="0"/>
              <a:t> Заключительная часть</a:t>
            </a:r>
          </a:p>
          <a:p>
            <a:r>
              <a:rPr lang="ru-RU" dirty="0" smtClean="0"/>
              <a:t>1) Итог занятия</a:t>
            </a:r>
          </a:p>
          <a:p>
            <a:r>
              <a:rPr lang="ru-RU" dirty="0" smtClean="0"/>
              <a:t>2) Рефлексия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144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59769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43608" y="692696"/>
            <a:ext cx="7416824" cy="10801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75656" y="692696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Развивающая предметно-пространственная среда в соответствии с требованиями ФГОС ДО должна:</a:t>
            </a:r>
            <a:endParaRPr lang="ru-RU" sz="2400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857489971"/>
              </p:ext>
            </p:extLst>
          </p:nvPr>
        </p:nvGraphicFramePr>
        <p:xfrm>
          <a:off x="179513" y="2405209"/>
          <a:ext cx="6048672" cy="3569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9513" y="2564904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п.3.3.2.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4" y="4005064"/>
            <a:ext cx="93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п.3.3.3.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79514" y="5157192"/>
            <a:ext cx="93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</a:t>
            </a:r>
            <a:r>
              <a:rPr lang="ru-RU" dirty="0" smtClean="0"/>
              <a:t>.3.3.4.</a:t>
            </a:r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6300192" y="2564904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789397" y="2132856"/>
            <a:ext cx="21750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Наличие в группе различных средств образования с учётом возрастных и индивидуальных особенностей детей</a:t>
            </a:r>
            <a:endParaRPr lang="ru-RU" sz="1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789397" y="2132856"/>
            <a:ext cx="2175092" cy="13464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Стрелка вправо 17"/>
          <p:cNvSpPr/>
          <p:nvPr/>
        </p:nvSpPr>
        <p:spPr>
          <a:xfrm>
            <a:off x="6267875" y="3762748"/>
            <a:ext cx="52152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789397" y="3645024"/>
            <a:ext cx="2175092" cy="7386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6789398" y="3645024"/>
            <a:ext cx="21750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Возможность перемещения детей в пространстве группы</a:t>
            </a:r>
            <a:endParaRPr lang="ru-RU" sz="1400" dirty="0"/>
          </a:p>
        </p:txBody>
      </p:sp>
      <p:sp>
        <p:nvSpPr>
          <p:cNvPr id="21" name="Стрелка вправо 20"/>
          <p:cNvSpPr/>
          <p:nvPr/>
        </p:nvSpPr>
        <p:spPr>
          <a:xfrm>
            <a:off x="6267875" y="4801209"/>
            <a:ext cx="52152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876256" y="4581128"/>
            <a:ext cx="2088233" cy="18158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6876256" y="4581128"/>
            <a:ext cx="20882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Возможность выбора детьми различных материалов и способов действий для реализации самостоятельной творческой деятельности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66191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1440</TotalTime>
  <Words>571</Words>
  <Application>Microsoft Office PowerPoint</Application>
  <PresentationFormat>Экран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МБ ДОУ Починковский д/с №2  Муниципальный конкурс педагогического мастерства «Моё лучшее занятие – 2022»  Проект занятия  по художественно-эстетическому развитию  во второй группе раннего возраста «Дорожки к теремку»   Подготовила:  воспитатель МБ ДОУ Починковский д/с №2  Масленникова Т.А. с.Починки, 2022г.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70</cp:revision>
  <dcterms:created xsi:type="dcterms:W3CDTF">2022-04-04T13:44:46Z</dcterms:created>
  <dcterms:modified xsi:type="dcterms:W3CDTF">2022-04-07T18:27:38Z</dcterms:modified>
</cp:coreProperties>
</file>