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5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8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3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6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6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7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2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EC59-2388-475C-80D0-EC82951BBB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8415-DBEA-4755-96FD-DA5644F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416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Районное методическое объединение воспитателей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 художественно-эстетическому развитию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етей дошкольного возраста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564904"/>
            <a:ext cx="625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«Рисование пластиковой бутылкой»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941168"/>
            <a:ext cx="338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МБ ДОУ </a:t>
            </a:r>
            <a:r>
              <a:rPr lang="ru-RU" dirty="0" err="1" smtClean="0"/>
              <a:t>Починковский</a:t>
            </a:r>
            <a:r>
              <a:rPr lang="ru-RU" dirty="0" smtClean="0"/>
              <a:t> д/с №2</a:t>
            </a:r>
          </a:p>
          <a:p>
            <a:r>
              <a:rPr lang="ru-RU" dirty="0" smtClean="0"/>
              <a:t>Масленникова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8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77768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Рисование нетрадиционными техниками открывает широкий простор  для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етской фантазии, даёт возможность увлечься творчеством, развить воображение, проявить самостоятельность и инициативу, выразить свою индивидуальность.</a:t>
            </a:r>
          </a:p>
          <a:p>
            <a:endParaRPr lang="ru-RU" sz="2400" dirty="0"/>
          </a:p>
          <a:p>
            <a:r>
              <a:rPr lang="ru-RU" sz="2400" dirty="0" smtClean="0"/>
              <a:t>Нетрадиционные техники рисования являются замечательным способом создания маленьких шедевров. Одним из таких способов является </a:t>
            </a:r>
            <a:r>
              <a:rPr lang="ru-RU" sz="2400" b="1" dirty="0" smtClean="0"/>
              <a:t>отпечаток донышком бутылки. </a:t>
            </a:r>
          </a:p>
          <a:p>
            <a:r>
              <a:rPr lang="ru-RU" sz="2400" dirty="0" smtClean="0"/>
              <a:t>Ребёнок к тарелочке с краской прижимает донышко пластиковой бутылки. После наносит оттиск на бумагу.</a:t>
            </a:r>
          </a:p>
          <a:p>
            <a:endParaRPr lang="ru-RU" dirty="0"/>
          </a:p>
          <a:p>
            <a:pPr algn="ctr"/>
            <a:r>
              <a:rPr lang="ru-RU" sz="2800" b="1" dirty="0" smtClean="0"/>
              <a:t>Для фантазии нет предела!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745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1\Downloads\рис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26469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0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1\Downloads\рис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0" y="610953"/>
            <a:ext cx="4956175" cy="278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рис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4864735" cy="273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1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1\Downloads\рис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071620" cy="27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рис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91" y="2488674"/>
            <a:ext cx="4032448" cy="253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рис1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5975"/>
            <a:ext cx="3688080" cy="239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1\Downloads\рис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15163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рис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93692"/>
            <a:ext cx="4151630" cy="237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рис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31236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0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51031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Уважаемые коллеги!</a:t>
            </a:r>
          </a:p>
          <a:p>
            <a:r>
              <a:rPr lang="ru-RU" sz="2800" dirty="0" smtClean="0"/>
              <a:t>Пополните свои методические копилки этим занимательным способом нетрадиционного рисования, предложите его своим  детям. Проявите свою фантазию для использования этого способа в декоративном рисовании.</a:t>
            </a:r>
            <a:endParaRPr lang="ru-RU" sz="2800" dirty="0"/>
          </a:p>
        </p:txBody>
      </p:sp>
      <p:pic>
        <p:nvPicPr>
          <p:cNvPr id="4" name="Рисунок 3" descr="C:\Users\1\Pictures\рис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650490" cy="3350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4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2021-03-31T15:38:57Z</dcterms:created>
  <dcterms:modified xsi:type="dcterms:W3CDTF">2021-03-31T17:03:42Z</dcterms:modified>
</cp:coreProperties>
</file>