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A78C2-D2F5-4F68-A9CB-04284EA08C6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AB8-092A-460D-9FFB-E89E12C65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" name="Slide Image Placeholder 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8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B95B65-2888-4DDC-932B-00CEEBAEDC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B95B65-2888-4DDC-932B-00CEEBAED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B95B65-2888-4DDC-932B-00CEEBAED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B95B65-2888-4DDC-932B-00CEEBAED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B95B65-2888-4DDC-932B-00CEEBAED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45BD-CFB1-4E01-AA6C-1FCE00666F6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DC58-000C-414C-B6B0-B0BD934C87A5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B9CE-94B4-4090-B9DD-BCF3C6AD031E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A86-06CB-4E1E-A70D-C35D050F31FC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6DE8-A3A0-4D98-830D-7775EBA525F2}" type="datetime1">
              <a:rPr lang="en-US" smtClean="0"/>
              <a:t>3/13/2024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AAD8-35A8-48F4-BCCB-14FC4B867276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79A3-0A08-434F-9726-397A81B4B01D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E37B-B7F7-43BF-A5CC-45AF3740C6B5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71A6-96DF-4597-8CD3-A1D0DDA06C19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04F1-3EBB-41CD-8DDB-592222C12E50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0757-C111-43A3-9851-081BF08CE04E}" type="datetime1">
              <a:rPr lang="en-US" smtClean="0"/>
              <a:t>3/13/2024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6D8AAC-F3ED-47D3-AFB6-4937BD8630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30E3E0-F24B-4894-9A1F-ECDD771E507E}" type="datetime1">
              <a:rPr lang="en-US" smtClean="0"/>
              <a:t>3/13/2024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543800" cy="2882007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Методика ознакомления детей с произведениями народного декоративно-прикладного искусства 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461760" cy="116125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Выполнила: Воспитатель МБ ДОУ</a:t>
            </a:r>
          </a:p>
          <a:p>
            <a:pPr algn="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Починковского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детского сада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№2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Масленникова Татьяна Алексеевна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543800" cy="2882007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67544" y="620688"/>
            <a:ext cx="7543800" cy="441176"/>
          </a:xfrm>
        </p:spPr>
        <p:txBody>
          <a:bodyPr>
            <a:normAutofit/>
          </a:bodyPr>
          <a:lstStyle/>
          <a:p>
            <a:pPr algn="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208912" cy="6480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/>
              <a:t>Каждый образ  в народном творчестве имеет свое значение</a:t>
            </a:r>
            <a:endParaRPr lang="en-US" sz="2400" dirty="0"/>
          </a:p>
        </p:txBody>
      </p:sp>
      <p:pic>
        <p:nvPicPr>
          <p:cNvPr id="1026" name="Picture 2" descr="http://funforkids.ru/pictures/narpr/narpr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6946" y="1196752"/>
            <a:ext cx="366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Птица – это символ радости, счастья, это души предков</a:t>
            </a:r>
            <a:endParaRPr lang="en-US" dirty="0"/>
          </a:p>
        </p:txBody>
      </p:sp>
      <p:pic>
        <p:nvPicPr>
          <p:cNvPr id="1028" name="Picture 4" descr="http://fullref.ru/files/4/b8eceaa60bb07f7b3ccb55fa58dcd876.html_files/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6084" y="1617333"/>
            <a:ext cx="1465000" cy="22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9842" y="2397532"/>
            <a:ext cx="297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Конь – главный символ солнца и оберег</a:t>
            </a:r>
            <a:endParaRPr lang="en-US" dirty="0"/>
          </a:p>
        </p:txBody>
      </p:sp>
      <p:pic>
        <p:nvPicPr>
          <p:cNvPr id="1030" name="Picture 6" descr="http://rushkolnik.ru/tw_files2/urls_3/888/d-887441/887441_html_m311683c4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009365" cy="2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6945" y="328498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Медведь – символ могущества, пробуждение природы</a:t>
            </a:r>
            <a:endParaRPr lang="en-US" dirty="0"/>
          </a:p>
        </p:txBody>
      </p:sp>
      <p:pic>
        <p:nvPicPr>
          <p:cNvPr id="1032" name="Picture 8" descr="http://lib.podelise.ru/tw_files2/urls_16/3/d-2096/img29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3" y="4005065"/>
            <a:ext cx="1237643" cy="23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7703" y="518352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Баран, корова – могущество, плодородие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Ознакомление </a:t>
            </a:r>
            <a:r>
              <a:rPr lang="ru-RU" sz="3200" dirty="0"/>
              <a:t>с русским народным декоративно-прикладным искусством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58708"/>
            <a:ext cx="1800200" cy="360040"/>
          </a:xfr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 направление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4211" y="1513677"/>
            <a:ext cx="60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Ознакомление </a:t>
            </a:r>
            <a:r>
              <a:rPr lang="ru-RU" sz="2000" dirty="0"/>
              <a:t>детей с определенным видом народного декоративно-прикладного искусства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21325" y="2249297"/>
            <a:ext cx="792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Младший дошкольный возраст </a:t>
            </a:r>
          </a:p>
          <a:p>
            <a:r>
              <a:rPr lang="ru-RU" dirty="0" smtClean="0"/>
              <a:t>Развивать у детей интерес к народной игрушке.</a:t>
            </a:r>
          </a:p>
          <a:p>
            <a:r>
              <a:rPr lang="ru-RU" dirty="0" smtClean="0"/>
              <a:t>Различать 2-3 вида народных игрушек по некоторым признакам (дымковские, </a:t>
            </a:r>
            <a:r>
              <a:rPr lang="ru-RU" dirty="0" err="1" smtClean="0"/>
              <a:t>филимоновские</a:t>
            </a:r>
            <a:r>
              <a:rPr lang="ru-RU" dirty="0" smtClean="0"/>
              <a:t>, матрешки, </a:t>
            </a:r>
            <a:r>
              <a:rPr lang="ru-RU" dirty="0" err="1" smtClean="0"/>
              <a:t>богородские</a:t>
            </a:r>
            <a:r>
              <a:rPr lang="ru-RU" dirty="0" smtClean="0"/>
              <a:t> игрушки).</a:t>
            </a:r>
            <a:endParaRPr lang="ru-RU" dirty="0"/>
          </a:p>
        </p:txBody>
      </p:sp>
      <p:pic>
        <p:nvPicPr>
          <p:cNvPr id="2052" name="Picture 4" descr="C:\Users\Ashipilina\Downloads\20111118_114217000_iO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2913" y="4837271"/>
            <a:ext cx="2794368" cy="17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orod70.ru/upload/files/04/ea/3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48" b="95315" l="10000" r="90000">
                        <a14:foregroundMark x1="20746" y1="21687" x2="20746" y2="21687"/>
                        <a14:foregroundMark x1="13731" y1="23159" x2="13731" y2="23159"/>
                        <a14:foregroundMark x1="15373" y1="24900" x2="34328" y2="13922"/>
                        <a14:foregroundMark x1="23134" y1="17537" x2="28955" y2="9505"/>
                        <a14:foregroundMark x1="22090" y1="16867" x2="23134" y2="10710"/>
                        <a14:foregroundMark x1="27313" y1="8568" x2="24328" y2="7095"/>
                        <a14:foregroundMark x1="17761" y1="27979" x2="17761" y2="27979"/>
                        <a14:foregroundMark x1="19104" y1="26774" x2="25970" y2="23695"/>
                        <a14:backgroundMark x1="27015" y1="27845" x2="27015" y2="27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431686"/>
            <a:ext cx="1729760" cy="19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315" y="3644755"/>
            <a:ext cx="1289999" cy="180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krasnodar-sp.ru/img/uploads/images/1312/bamby/.thumbs/22f3b7bea2dce24046789544be67134d_500_0_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547" y="3522051"/>
            <a:ext cx="2632744" cy="15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92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Ознакомление </a:t>
            </a:r>
            <a:r>
              <a:rPr lang="ru-RU" sz="3200" dirty="0"/>
              <a:t>с русским народным декоративно-прикладным искусством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58708"/>
            <a:ext cx="1800200" cy="360040"/>
          </a:xfr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 направление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4211" y="1513677"/>
            <a:ext cx="60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Ознакомление </a:t>
            </a:r>
            <a:r>
              <a:rPr lang="ru-RU" sz="2000" dirty="0"/>
              <a:t>детей с определенным видом народного декоративно-прикладного искусства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21324" y="2249298"/>
            <a:ext cx="803910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Старший дошкольный </a:t>
            </a:r>
            <a:r>
              <a:rPr lang="ru-RU" b="1" i="1" dirty="0" smtClean="0"/>
              <a:t>возраст</a:t>
            </a:r>
            <a:endParaRPr lang="en-US" dirty="0"/>
          </a:p>
          <a:p>
            <a:r>
              <a:rPr lang="ru-RU" dirty="0"/>
              <a:t>Различать виды народного декоративно-прикладного искусства, знать некоторые сведения о промысле, характерных признаках, традициях.</a:t>
            </a:r>
            <a:endParaRPr lang="en-US" dirty="0"/>
          </a:p>
          <a:p>
            <a:r>
              <a:rPr lang="ru-RU" dirty="0" smtClean="0"/>
              <a:t>Учить </a:t>
            </a:r>
            <a:r>
              <a:rPr lang="ru-RU" dirty="0"/>
              <a:t>видеть красоту </a:t>
            </a:r>
            <a:r>
              <a:rPr lang="ru-RU" dirty="0" smtClean="0"/>
              <a:t>узоров</a:t>
            </a:r>
            <a:r>
              <a:rPr lang="ru-RU" dirty="0"/>
              <a:t>, разнообразие </a:t>
            </a:r>
            <a:r>
              <a:rPr lang="ru-RU" dirty="0" smtClean="0"/>
              <a:t>материалов. Знакомить </a:t>
            </a:r>
            <a:r>
              <a:rPr lang="ru-RU" dirty="0"/>
              <a:t>с новыми видами ( </a:t>
            </a:r>
            <a:r>
              <a:rPr lang="ru-RU" dirty="0" err="1"/>
              <a:t>каргопольская</a:t>
            </a:r>
            <a:r>
              <a:rPr lang="ru-RU" dirty="0"/>
              <a:t>, </a:t>
            </a:r>
            <a:r>
              <a:rPr lang="ru-RU" dirty="0" err="1"/>
              <a:t>абашевская</a:t>
            </a:r>
            <a:r>
              <a:rPr lang="ru-RU" dirty="0"/>
              <a:t> игрушки и </a:t>
            </a:r>
            <a:r>
              <a:rPr lang="ru-RU" dirty="0" err="1" smtClean="0"/>
              <a:t>др</a:t>
            </a:r>
            <a:r>
              <a:rPr lang="ru-RU" dirty="0" smtClean="0"/>
              <a:t>),</a:t>
            </a:r>
            <a:endParaRPr lang="en-US" dirty="0"/>
          </a:p>
        </p:txBody>
      </p:sp>
      <p:pic>
        <p:nvPicPr>
          <p:cNvPr id="4098" name="Picture 2" descr="http://perunica.ru/uploads/posts/2009-12/1261323202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710281"/>
            <a:ext cx="1050195" cy="14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9872" y="3663254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предметами разных промыслов с растительным узором (</a:t>
            </a:r>
            <a:r>
              <a:rPr lang="ru-RU" dirty="0" err="1" smtClean="0"/>
              <a:t>городец</a:t>
            </a:r>
            <a:r>
              <a:rPr lang="ru-RU" dirty="0" smtClean="0"/>
              <a:t>, хохлома, </a:t>
            </a:r>
            <a:r>
              <a:rPr lang="ru-RU" dirty="0" err="1" smtClean="0"/>
              <a:t>жостово</a:t>
            </a:r>
            <a:r>
              <a:rPr lang="ru-RU" dirty="0" smtClean="0"/>
              <a:t>, гжель и др.).</a:t>
            </a:r>
            <a:endParaRPr lang="ru-RU" dirty="0"/>
          </a:p>
        </p:txBody>
      </p:sp>
      <p:pic>
        <p:nvPicPr>
          <p:cNvPr id="4100" name="Picture 4" descr="Абашевская игруш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573014"/>
            <a:ext cx="11521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hipilina\Downloads\20150419_171543000_iO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95" y="5237836"/>
            <a:ext cx="1656397" cy="13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shipilina\Downloads\20150419_171300000_iOS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5247" y="5301206"/>
            <a:ext cx="1440160" cy="13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shipilina\Downloads\20120303_174556000_iOS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9" y="4727715"/>
            <a:ext cx="2232248" cy="18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shipilina\Downloads\20150419_170334000_iO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8" y="4727714"/>
            <a:ext cx="1534487" cy="17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0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Ознакомление </a:t>
            </a:r>
            <a:r>
              <a:rPr lang="ru-RU" sz="3200" dirty="0"/>
              <a:t>с русским народным декоративно-прикладным искусством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58708"/>
            <a:ext cx="1800200" cy="360040"/>
          </a:xfr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 направление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4211" y="1513677"/>
            <a:ext cx="60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Ознакомление </a:t>
            </a:r>
            <a:r>
              <a:rPr lang="ru-RU" sz="2000" dirty="0"/>
              <a:t>детей с определенным видом народного декоративно-прикладного искусства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21325" y="2249297"/>
            <a:ext cx="7920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Старший дошкольный </a:t>
            </a:r>
            <a:r>
              <a:rPr lang="ru-RU" b="1" i="1" dirty="0" smtClean="0"/>
              <a:t>возраст</a:t>
            </a:r>
            <a:endParaRPr lang="en-US" dirty="0"/>
          </a:p>
          <a:p>
            <a:r>
              <a:rPr lang="ru-RU" dirty="0" smtClean="0"/>
              <a:t>Учить </a:t>
            </a:r>
            <a:r>
              <a:rPr lang="ru-RU" dirty="0"/>
              <a:t>выделять средства выразительности: элементы узора, их цвет, типичные сочетания, колорит росписи, ритм элементов, симметричные и асимметричные композиции.</a:t>
            </a:r>
            <a:endParaRPr lang="en-US" dirty="0"/>
          </a:p>
          <a:p>
            <a:r>
              <a:rPr lang="ru-RU" dirty="0"/>
              <a:t>Знакомить с русским народным костюмом.</a:t>
            </a:r>
          </a:p>
        </p:txBody>
      </p:sp>
      <p:pic>
        <p:nvPicPr>
          <p:cNvPr id="3074" name="Picture 2" descr="Отличная Женская Одежда для самых : Русский Народный Костюм Женский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861049"/>
            <a:ext cx="2128283" cy="26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ichutka.3dn.ru/79-1/098/kostjur_n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3313058"/>
            <a:ext cx="1389101" cy="31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ichutka.3dn.ru/79-1/098/kostjur_nar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4" y="3819957"/>
            <a:ext cx="1444127" cy="25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64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Ознакомление </a:t>
            </a:r>
            <a:r>
              <a:rPr lang="ru-RU" sz="3200" dirty="0"/>
              <a:t>с русским народным декоративно-прикладным искусством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58708"/>
            <a:ext cx="1800200" cy="360040"/>
          </a:xfr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2 направление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4211" y="1513677"/>
            <a:ext cx="60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Обучение </a:t>
            </a:r>
            <a:r>
              <a:rPr lang="ru-RU" sz="2000" dirty="0"/>
              <a:t>рисованию, лепке, аппликации на основе подлинных предметов народного искусства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21325" y="2249297"/>
            <a:ext cx="792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Младший дошкольный </a:t>
            </a:r>
            <a:r>
              <a:rPr lang="ru-RU" b="1" i="1" dirty="0" smtClean="0"/>
              <a:t>возраст</a:t>
            </a:r>
            <a:endParaRPr lang="en-US" dirty="0"/>
          </a:p>
          <a:p>
            <a:r>
              <a:rPr lang="ru-RU" dirty="0"/>
              <a:t>Составлять узоры в рисовании, лепке, аппликации, используя геометрические элементы узора: широкие прямые линии, мазки, кольца, круги, точки.  Выбирать цвет бумаги и элементы узора.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862246"/>
            <a:ext cx="4114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shkolnie.ru/pars_docs/refs/34/33834/33834_html_419eefbb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670" y="3838519"/>
            <a:ext cx="1841199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shkolnie.ru/pars_docs/refs/34/33834/33834_html_419eefbb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4118" y="4748838"/>
            <a:ext cx="185175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42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Ознакомление </a:t>
            </a:r>
            <a:r>
              <a:rPr lang="ru-RU" sz="3200" dirty="0"/>
              <a:t>с русским народным декоративно-прикладным искусством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58708"/>
            <a:ext cx="1800200" cy="360040"/>
          </a:xfr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2 направление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4211" y="1513677"/>
            <a:ext cx="60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Обучение </a:t>
            </a:r>
            <a:r>
              <a:rPr lang="ru-RU" sz="2000" dirty="0"/>
              <a:t>рисованию, лепке, аппликации на основе подлинных предметов народного искусства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21325" y="2249298"/>
            <a:ext cx="792087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Средний дошкольный </a:t>
            </a:r>
            <a:r>
              <a:rPr lang="ru-RU" b="1" i="1" dirty="0" smtClean="0"/>
              <a:t>возраст</a:t>
            </a:r>
            <a:endParaRPr lang="en-US" dirty="0"/>
          </a:p>
          <a:p>
            <a:r>
              <a:rPr lang="ru-RU" dirty="0"/>
              <a:t>Составлять узоры на основе росписи некоторых видов народной игрушки (тверской, </a:t>
            </a:r>
            <a:r>
              <a:rPr lang="ru-RU" dirty="0" err="1"/>
              <a:t>филимоновской</a:t>
            </a:r>
            <a:r>
              <a:rPr lang="ru-RU" dirty="0"/>
              <a:t>, дымковской и др.). Выделять геометрические элементы росписи: кольцо, круг, точки, линии прямые широкие и тонкие, черточки. Передавать колорит росписи определенного вида.</a:t>
            </a:r>
            <a:endParaRPr lang="en-US" dirty="0"/>
          </a:p>
        </p:txBody>
      </p:sp>
      <p:pic>
        <p:nvPicPr>
          <p:cNvPr id="2050" name="Picture 2" descr="http://www.shkolnie.ru/pars_docs/refs/34/33834/33834_html_419eefb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0979" y="4005064"/>
            <a:ext cx="3240360" cy="21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myshared.ru/4/258762/slide_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704" y="3726625"/>
            <a:ext cx="2683408" cy="24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96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Ознакомление </a:t>
            </a:r>
            <a:r>
              <a:rPr lang="ru-RU" sz="3200" dirty="0"/>
              <a:t>с русским народным декоративно-прикладным искусством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58708"/>
            <a:ext cx="1800200" cy="360040"/>
          </a:xfr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2 направление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4211" y="1513677"/>
            <a:ext cx="605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Обучение </a:t>
            </a:r>
            <a:r>
              <a:rPr lang="ru-RU" sz="2000" dirty="0"/>
              <a:t>рисованию, лепке, аппликации на основе подлинных предметов народного искусства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21325" y="2249297"/>
            <a:ext cx="7920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Старший дошкольный </a:t>
            </a:r>
            <a:r>
              <a:rPr lang="ru-RU" b="1" i="1" dirty="0" smtClean="0"/>
              <a:t>возраст</a:t>
            </a:r>
            <a:endParaRPr lang="en-US" dirty="0"/>
          </a:p>
          <a:p>
            <a:r>
              <a:rPr lang="ru-RU" dirty="0"/>
              <a:t>Составлять узоры на основе некоторых видов </a:t>
            </a:r>
            <a:r>
              <a:rPr lang="ru-RU" dirty="0" smtClean="0"/>
              <a:t>декоративно-прикладного </a:t>
            </a:r>
            <a:r>
              <a:rPr lang="ru-RU" dirty="0"/>
              <a:t>искусства (народных игрушек, росписей Городца, Хохломы, </a:t>
            </a:r>
            <a:r>
              <a:rPr lang="ru-RU" dirty="0" err="1"/>
              <a:t>Жостова</a:t>
            </a:r>
            <a:r>
              <a:rPr lang="ru-RU" dirty="0"/>
              <a:t>, Гжели, кружев и др.). Выделять геометрические и растительные элементы узора, образы птиц и коней.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465" y="3945388"/>
            <a:ext cx="2842728" cy="2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45388"/>
            <a:ext cx="2304256" cy="19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708" y="3839323"/>
            <a:ext cx="2475557" cy="21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Ознакомление </a:t>
            </a:r>
            <a:r>
              <a:rPr lang="ru-RU" sz="3200" dirty="0"/>
              <a:t>с русским народным декоративно-прикладным искусством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58708"/>
            <a:ext cx="1800200" cy="360040"/>
          </a:xfr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3 направление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1947" y="1628800"/>
            <a:ext cx="605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</a:t>
            </a:r>
            <a:r>
              <a:rPr lang="ru-RU" sz="2000" dirty="0" smtClean="0"/>
              <a:t>ормирование</a:t>
            </a:r>
            <a:r>
              <a:rPr lang="ru-RU" sz="2000" b="1" dirty="0" smtClean="0"/>
              <a:t>  </a:t>
            </a:r>
            <a:r>
              <a:rPr lang="ru-RU" sz="2000" dirty="0"/>
              <a:t>детского декоративного </a:t>
            </a:r>
            <a:r>
              <a:rPr lang="ru-RU" sz="2000" dirty="0" smtClean="0"/>
              <a:t>творчества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21325" y="2200258"/>
            <a:ext cx="7920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Младший дошкольный </a:t>
            </a:r>
            <a:r>
              <a:rPr lang="ru-RU" b="1" i="1" dirty="0" smtClean="0"/>
              <a:t>возраст</a:t>
            </a:r>
          </a:p>
          <a:p>
            <a:r>
              <a:rPr lang="ru-RU" dirty="0"/>
              <a:t>Выбор цвета, затем </a:t>
            </a:r>
            <a:r>
              <a:rPr lang="ru-RU" dirty="0" smtClean="0"/>
              <a:t>элементов.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1323" y="2834230"/>
            <a:ext cx="7920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Средний дошкольный </a:t>
            </a:r>
            <a:r>
              <a:rPr lang="ru-RU" b="1" i="1" dirty="0" smtClean="0"/>
              <a:t>возраст</a:t>
            </a:r>
            <a:endParaRPr lang="ru-RU" b="1" i="1" dirty="0"/>
          </a:p>
          <a:p>
            <a:r>
              <a:rPr lang="ru-RU" dirty="0"/>
              <a:t>Выбор элементов, их цвета, затем выбор формы бумаги, композиции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990" y="3480560"/>
            <a:ext cx="7920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Старший дошкольный </a:t>
            </a:r>
            <a:r>
              <a:rPr lang="ru-RU" b="1" i="1" dirty="0" smtClean="0"/>
              <a:t>возраст</a:t>
            </a:r>
            <a:endParaRPr lang="en-US" dirty="0"/>
          </a:p>
          <a:p>
            <a:r>
              <a:rPr lang="ru-RU" dirty="0"/>
              <a:t>Выбор вида искусства, его элементов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сочетания </a:t>
            </a:r>
            <a:r>
              <a:rPr lang="ru-RU" dirty="0"/>
              <a:t>цветов, композиции. </a:t>
            </a:r>
            <a:endParaRPr lang="en-US" dirty="0"/>
          </a:p>
        </p:txBody>
      </p:sp>
      <p:sp>
        <p:nvSpPr>
          <p:cNvPr id="4" name="AutoShape 2" descr="https://mail.yandex.ru/message_part/P1060257.JPG?_uid=178941159&amp;name=P1060257.JPG&amp;hid=1.4&amp;ids=23500000013024243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https://mail.yandex.ru/message_part/P1060275.JPG?_uid=178941159&amp;name=P1060275.JPG&amp;hid=1.2&amp;ids=2350000001302437016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mail.yandex.ru/message_part/P1060274.JPG?_uid=178941159&amp;name=P1060274.JPG&amp;hid=1.7&amp;ids=2350000001302437016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497</TotalTime>
  <Words>473</Words>
  <Application>Microsoft Office PowerPoint</Application>
  <PresentationFormat>Экран (4:3)</PresentationFormat>
  <Paragraphs>60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Adjacency</vt:lpstr>
      <vt:lpstr>Методика ознакомления детей с произведениями народного декоративно-прикладного искусства </vt:lpstr>
      <vt:lpstr>Презентация PowerPoint</vt:lpstr>
      <vt:lpstr>Ознакомление с русским народным декоративно-прикладным искусством</vt:lpstr>
      <vt:lpstr>Ознакомление с русским народным декоративно-прикладным искусством</vt:lpstr>
      <vt:lpstr>Ознакомление с русским народным декоративно-прикладным искусством</vt:lpstr>
      <vt:lpstr>Ознакомление с русским народным декоративно-прикладным искусством</vt:lpstr>
      <vt:lpstr>Ознакомление с русским народным декоративно-прикладным искусством</vt:lpstr>
      <vt:lpstr>Ознакомление с русским народным декоративно-прикладным искусством</vt:lpstr>
      <vt:lpstr>Ознакомление с русским народным декоративно-прикладным искусством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Shipilina, Anna</dc:creator>
  <cp:lastModifiedBy>VOSEM</cp:lastModifiedBy>
  <cp:revision>56</cp:revision>
  <dcterms:created xsi:type="dcterms:W3CDTF">2015-04-20T16:50:22Z</dcterms:created>
  <dcterms:modified xsi:type="dcterms:W3CDTF">2024-03-13T04:54:24Z</dcterms:modified>
</cp:coreProperties>
</file>