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15.04.24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D%20DVA\Desktop\z_uk-grohot-butylokbanok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z_uk-grohot-butylokba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5786454"/>
            <a:ext cx="785818" cy="785818"/>
          </a:xfrm>
          <a:prstGeom prst="rect">
            <a:avLst/>
          </a:prstGeom>
        </p:spPr>
      </p:pic>
      <p:pic>
        <p:nvPicPr>
          <p:cNvPr id="6" name="Picture 2" descr="Инопланетянин рисунок для детей - 72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-181431"/>
            <a:ext cx="8501122" cy="70394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Плутон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ланеты Солнечной сис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214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ланета Меркурий | Самая Маленькая Планета Солнечной Системы | Планеты  Солнечной Системы | Ретроградный Меркурий | Star W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56601" cy="486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ледующая остановка - Венера. Зачем НАСА отправляет две миссии к ближайшей  соседке Земли - BBC News Русская сл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78163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Земля | Астрономия вики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38331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рс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осто о сложном. Удивительные факты о Юпите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407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ланета «провалила» попытку достичь этого статуса: Сатурн могут лишить  звания газового гиг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8224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Уран. Почему нам пора отправляться к этой планете - BBC News Русская сл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3677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ланета Непт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899343" cy="589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 DVA</dc:creator>
  <cp:lastModifiedBy>SAD DVA</cp:lastModifiedBy>
  <cp:revision>3</cp:revision>
  <dcterms:created xsi:type="dcterms:W3CDTF">2024-04-15T09:47:03Z</dcterms:created>
  <dcterms:modified xsi:type="dcterms:W3CDTF">2024-04-15T10:08:15Z</dcterms:modified>
</cp:coreProperties>
</file>