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РМО специалистов</a:t>
            </a:r>
            <a:br>
              <a:rPr lang="ru-RU" dirty="0" smtClean="0"/>
            </a:br>
            <a:r>
              <a:rPr lang="ru-RU" sz="4000" dirty="0" smtClean="0">
                <a:latin typeface="+mn-lt"/>
              </a:rPr>
              <a:t>«</a:t>
            </a:r>
            <a:r>
              <a:rPr lang="ru-RU" sz="4000" dirty="0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Понятие </a:t>
            </a:r>
            <a:r>
              <a:rPr lang="ru-RU" sz="4000" dirty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«певческая деятельность» и её значение в развитии речи дошкольника</a:t>
            </a:r>
            <a:r>
              <a:rPr lang="ru-RU" sz="4000" kern="1800" dirty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»</a:t>
            </a: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»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Подготовил: руководитель РМО </a:t>
            </a:r>
          </a:p>
          <a:p>
            <a:r>
              <a:rPr lang="ru-RU" dirty="0" smtClean="0"/>
              <a:t>Романова Г. А.</a:t>
            </a:r>
          </a:p>
          <a:p>
            <a:endParaRPr lang="ru-RU" dirty="0"/>
          </a:p>
          <a:p>
            <a:r>
              <a:rPr lang="ru-RU" dirty="0" smtClean="0"/>
              <a:t>Починки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0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64134493_423031507/image-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16889" cy="60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2439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" y="4329710"/>
            <a:ext cx="576064" cy="576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0" y="5089686"/>
            <a:ext cx="466727" cy="466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" y="5719564"/>
            <a:ext cx="562372" cy="562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408" y="432099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>
                <a:solidFill>
                  <a:srgbClr val="FFFF00"/>
                </a:solidFill>
              </a:rPr>
              <a:t>5-11-87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067" y="5152115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8-910-87-96-297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719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7428" y="5767893"/>
            <a:ext cx="529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</a:t>
            </a:r>
            <a:r>
              <a:rPr lang="en-US" sz="2800" dirty="0" smtClean="0">
                <a:solidFill>
                  <a:srgbClr val="FFFF00"/>
                </a:solidFill>
              </a:rPr>
              <a:t>edorova.romanowa@yandex.ru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1" y="764704"/>
            <a:ext cx="925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Время задавать вопросы</a:t>
            </a:r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Виды певческой деятельности.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Пение </a:t>
            </a:r>
            <a:r>
              <a:rPr lang="ru-RU" sz="2000" b="1" dirty="0">
                <a:solidFill>
                  <a:srgbClr val="FFFF00"/>
                </a:solidFill>
              </a:rPr>
              <a:t>для развития музыкального восприятия:</a:t>
            </a:r>
            <a:endParaRPr lang="ru-RU" sz="2000" dirty="0">
              <a:solidFill>
                <a:srgbClr val="FFFF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слушание песен, не предназначенных для пения.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слушание песен, предназначенных для последующего их исполнения.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пение мелодий и упражнений, для развития представлений о высоте, тембре, длительности, силе звуков.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Исполнение песен:</a:t>
            </a:r>
            <a:endParaRPr lang="ru-RU" sz="2000" dirty="0">
              <a:solidFill>
                <a:srgbClr val="FFFF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пение с сопровождением и без него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пение для сопровождения движений (хороводы)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Пение в музыкально-образовательной деятельности:</a:t>
            </a:r>
            <a:endParaRPr lang="ru-RU" sz="2000" dirty="0">
              <a:solidFill>
                <a:srgbClr val="FFFF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пение упражнений для приобретения певческих навыков и музыкальных знаний.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анализ песен (наиболее яркие выразительные средства, характер)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Песенное творчество:</a:t>
            </a:r>
            <a:endParaRPr lang="ru-RU" sz="2000" dirty="0">
              <a:solidFill>
                <a:srgbClr val="FFFF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Импровизация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Сочинение мелодий к заданным текстам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FFFF00"/>
                </a:solidFill>
              </a:rPr>
              <a:t>Сочинение хороводов</a:t>
            </a:r>
            <a:endParaRPr lang="ru-RU" sz="2000" b="0" i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83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ea typeface="Times New Roman"/>
              </a:rPr>
              <a:t>Пение </a:t>
            </a:r>
            <a:r>
              <a:rPr lang="ru-RU" sz="2400" dirty="0" smtClean="0">
                <a:solidFill>
                  <a:srgbClr val="FFFF00"/>
                </a:solidFill>
                <a:ea typeface="Times New Roman"/>
              </a:rPr>
              <a:t>– это психофизический </a:t>
            </a:r>
            <a:r>
              <a:rPr lang="ru-RU" sz="2400" dirty="0">
                <a:solidFill>
                  <a:srgbClr val="FFFF00"/>
                </a:solidFill>
                <a:ea typeface="Times New Roman"/>
              </a:rPr>
              <a:t>процесс, связанный с работой жизненно важных систем – дыханием, кровообращением, эндокринной системой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01869"/>
            <a:ext cx="5111750" cy="379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764704"/>
            <a:ext cx="3008313" cy="46021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FFFF00"/>
                </a:solidFill>
                <a:ea typeface="Calibri"/>
                <a:cs typeface="Times New Roman"/>
              </a:rPr>
              <a:t>Музыка воздействует на </a:t>
            </a:r>
            <a:r>
              <a:rPr lang="ru-RU" sz="2400" dirty="0">
                <a:solidFill>
                  <a:srgbClr val="FFFF00"/>
                </a:solidFill>
                <a:ea typeface="Calibri"/>
                <a:cs typeface="Times New Roman"/>
              </a:rPr>
              <a:t>чувства ребенка через эмоционально-образное содержание музыкального произведения, </a:t>
            </a:r>
            <a:r>
              <a:rPr lang="ru-RU" sz="2400" dirty="0" smtClean="0">
                <a:solidFill>
                  <a:srgbClr val="FFFF00"/>
                </a:solidFill>
                <a:ea typeface="Calibri"/>
                <a:cs typeface="Times New Roman"/>
              </a:rPr>
              <a:t>побуждает </a:t>
            </a:r>
            <a:r>
              <a:rPr lang="ru-RU" sz="2400" dirty="0">
                <a:solidFill>
                  <a:srgbClr val="FFFF00"/>
                </a:solidFill>
                <a:ea typeface="Calibri"/>
                <a:cs typeface="Times New Roman"/>
              </a:rPr>
              <a:t>ребенка к сопереживанию, формированию его внутреннего мира.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8178"/>
          <a:stretch/>
        </p:blipFill>
        <p:spPr bwMode="auto">
          <a:xfrm>
            <a:off x="3456298" y="1268760"/>
            <a:ext cx="558530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" y="0"/>
            <a:ext cx="8886745" cy="66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16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a typeface="Calibri"/>
                <a:cs typeface="Times New Roman"/>
              </a:rPr>
              <a:t>Пение помогает развитию </a:t>
            </a:r>
            <a:r>
              <a:rPr lang="ru-RU" sz="4000" dirty="0" smtClean="0">
                <a:solidFill>
                  <a:srgbClr val="FFFF00"/>
                </a:solidFill>
                <a:ea typeface="Calibri"/>
                <a:cs typeface="Times New Roman"/>
              </a:rPr>
              <a:t>навыка </a:t>
            </a:r>
            <a:r>
              <a:rPr lang="ru-RU" sz="4000" dirty="0">
                <a:solidFill>
                  <a:srgbClr val="FFFF00"/>
                </a:solidFill>
                <a:ea typeface="Calibri"/>
                <a:cs typeface="Times New Roman"/>
              </a:rPr>
              <a:t>чтения. Дети овладевают ритмическим строем языка, ведь им приходится </a:t>
            </a:r>
            <a:r>
              <a:rPr lang="ru-RU" sz="4000" dirty="0" err="1">
                <a:solidFill>
                  <a:srgbClr val="FFFF00"/>
                </a:solidFill>
                <a:ea typeface="Calibri"/>
                <a:cs typeface="Times New Roman"/>
              </a:rPr>
              <a:t>пропевать</a:t>
            </a:r>
            <a:r>
              <a:rPr lang="ru-RU" sz="4000" dirty="0">
                <a:solidFill>
                  <a:srgbClr val="FFFF00"/>
                </a:solidFill>
                <a:ea typeface="Calibri"/>
                <a:cs typeface="Times New Roman"/>
              </a:rPr>
              <a:t> каждый слог.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69568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4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928</TotalTime>
  <Words>177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РМО специалистов «Понятие «певческая деятельность» и её значение в развитии речи дошкольника»»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специалистов «Певческая деятельность»</dc:title>
  <dc:creator>SAD</dc:creator>
  <cp:lastModifiedBy>SAD</cp:lastModifiedBy>
  <cp:revision>26</cp:revision>
  <dcterms:created xsi:type="dcterms:W3CDTF">2022-09-23T08:30:42Z</dcterms:created>
  <dcterms:modified xsi:type="dcterms:W3CDTF">2023-03-13T10:54:45Z</dcterms:modified>
</cp:coreProperties>
</file>