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7" r:id="rId1"/>
  </p:sldMasterIdLst>
  <p:sldIdLst>
    <p:sldId id="256" r:id="rId2"/>
    <p:sldId id="273" r:id="rId3"/>
    <p:sldId id="289" r:id="rId4"/>
    <p:sldId id="290" r:id="rId5"/>
    <p:sldId id="292" r:id="rId6"/>
    <p:sldId id="305" r:id="rId7"/>
    <p:sldId id="293" r:id="rId8"/>
    <p:sldId id="296" r:id="rId9"/>
    <p:sldId id="294" r:id="rId10"/>
    <p:sldId id="295" r:id="rId11"/>
    <p:sldId id="297" r:id="rId12"/>
    <p:sldId id="303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8A9A"/>
    <a:srgbClr val="D78C6B"/>
    <a:srgbClr val="66CCFF"/>
    <a:srgbClr val="B686DA"/>
    <a:srgbClr val="4FFF9F"/>
    <a:srgbClr val="FFFF66"/>
    <a:srgbClr val="97B7AB"/>
    <a:srgbClr val="00EE6C"/>
    <a:srgbClr val="FFFF99"/>
    <a:srgbClr val="F85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>
        <p:scale>
          <a:sx n="70" d="100"/>
          <a:sy n="70" d="100"/>
        </p:scale>
        <p:origin x="-2202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E9064-62B8-47AC-9BBA-5817B1665FA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F40CD-B21C-4FEF-8BBC-F785D980723A}">
      <dgm:prSet phldrT="[Текст]" custT="1"/>
      <dgm:spPr/>
      <dgm:t>
        <a:bodyPr/>
        <a:lstStyle/>
        <a:p>
          <a:r>
            <a:rPr lang="ru-RU" sz="1800" b="1" dirty="0"/>
            <a:t>Личностно-ориентированный – </a:t>
          </a:r>
          <a:r>
            <a:rPr lang="ru-RU" sz="1800" b="0" dirty="0"/>
            <a:t>создание условий для развития личности ребенка с учетом ее уникальности и на основе изучения его способностей  </a:t>
          </a:r>
        </a:p>
      </dgm:t>
    </dgm:pt>
    <dgm:pt modelId="{4544CADC-D3EC-4A99-B130-1742949E899A}" type="parTrans" cxnId="{7D58F612-0327-46B6-905C-0377173232F9}">
      <dgm:prSet/>
      <dgm:spPr/>
      <dgm:t>
        <a:bodyPr/>
        <a:lstStyle/>
        <a:p>
          <a:endParaRPr lang="ru-RU" sz="1800"/>
        </a:p>
      </dgm:t>
    </dgm:pt>
    <dgm:pt modelId="{2C8B8F3E-F5AE-498C-AEE4-9527EB48CC9B}" type="sibTrans" cxnId="{7D58F612-0327-46B6-905C-0377173232F9}">
      <dgm:prSet/>
      <dgm:spPr/>
      <dgm:t>
        <a:bodyPr/>
        <a:lstStyle/>
        <a:p>
          <a:endParaRPr lang="ru-RU" sz="1800"/>
        </a:p>
      </dgm:t>
    </dgm:pt>
    <dgm:pt modelId="{027ABE14-48A8-4201-AD0A-EB0D1F4482A6}">
      <dgm:prSet phldrT="[Текст]" custT="1"/>
      <dgm:spPr/>
      <dgm:t>
        <a:bodyPr/>
        <a:lstStyle/>
        <a:p>
          <a:r>
            <a:rPr lang="ru-RU" sz="1800" b="1" dirty="0"/>
            <a:t>Системно-</a:t>
          </a:r>
          <a:r>
            <a:rPr lang="ru-RU" sz="1800" b="1" dirty="0" err="1"/>
            <a:t>деятельностный</a:t>
          </a:r>
          <a:r>
            <a:rPr lang="ru-RU" sz="1800" b="1" dirty="0"/>
            <a:t> – </a:t>
          </a:r>
          <a:r>
            <a:rPr lang="ru-RU" sz="1800" b="0" dirty="0"/>
            <a:t>организация целенаправленной деятельности в общем контексте образовательного процесса: мотивы и цели, виды детской деятельности, методы воспитания, возрастные особенности ребенка</a:t>
          </a:r>
          <a:r>
            <a:rPr lang="ru-RU" sz="1800" b="1" dirty="0"/>
            <a:t> </a:t>
          </a:r>
          <a:endParaRPr lang="ru-RU" sz="1800" b="0" dirty="0"/>
        </a:p>
      </dgm:t>
    </dgm:pt>
    <dgm:pt modelId="{B57D3D5A-EDDA-47C5-861A-2CA034763204}" type="parTrans" cxnId="{18A4B876-48F3-4170-BC8A-0B26B6F4896F}">
      <dgm:prSet/>
      <dgm:spPr/>
      <dgm:t>
        <a:bodyPr/>
        <a:lstStyle/>
        <a:p>
          <a:endParaRPr lang="ru-RU" sz="1800"/>
        </a:p>
      </dgm:t>
    </dgm:pt>
    <dgm:pt modelId="{FF66D0F8-B892-4875-8C28-52640E5ABAB2}" type="sibTrans" cxnId="{18A4B876-48F3-4170-BC8A-0B26B6F4896F}">
      <dgm:prSet/>
      <dgm:spPr/>
      <dgm:t>
        <a:bodyPr/>
        <a:lstStyle/>
        <a:p>
          <a:endParaRPr lang="ru-RU" sz="1800"/>
        </a:p>
      </dgm:t>
    </dgm:pt>
    <dgm:pt modelId="{7CB0957C-F66A-4124-921E-1015D8791B11}">
      <dgm:prSet phldrT="[Текст]" custT="1"/>
      <dgm:spPr/>
      <dgm:t>
        <a:bodyPr/>
        <a:lstStyle/>
        <a:p>
          <a:r>
            <a:rPr lang="ru-RU" sz="1800" b="1" dirty="0"/>
            <a:t>Средовой – </a:t>
          </a:r>
          <a:r>
            <a:rPr lang="ru-RU" sz="1800" b="0" dirty="0"/>
            <a:t>использование возможностей внутренней и внешней среды Учреждения в воспитании и развитии личности ребенка </a:t>
          </a:r>
        </a:p>
      </dgm:t>
    </dgm:pt>
    <dgm:pt modelId="{3A4A0695-6DD2-43BA-B0AD-B0F49565AAD9}" type="parTrans" cxnId="{BE58AAF1-116B-4572-A651-8ED496B37A03}">
      <dgm:prSet/>
      <dgm:spPr/>
      <dgm:t>
        <a:bodyPr/>
        <a:lstStyle/>
        <a:p>
          <a:endParaRPr lang="ru-RU" sz="1800"/>
        </a:p>
      </dgm:t>
    </dgm:pt>
    <dgm:pt modelId="{8A611F3D-427F-4D80-9A39-AE7A673DA896}" type="sibTrans" cxnId="{BE58AAF1-116B-4572-A651-8ED496B37A03}">
      <dgm:prSet/>
      <dgm:spPr/>
      <dgm:t>
        <a:bodyPr/>
        <a:lstStyle/>
        <a:p>
          <a:endParaRPr lang="ru-RU" sz="1800"/>
        </a:p>
      </dgm:t>
    </dgm:pt>
    <dgm:pt modelId="{4497904A-93C8-48AB-9FA3-CA903EE228C1}" type="pres">
      <dgm:prSet presAssocID="{535E9064-62B8-47AC-9BBA-5817B1665F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25F69-1950-4F52-943E-4BC60AFCBDEC}" type="pres">
      <dgm:prSet presAssocID="{AB4F40CD-B21C-4FEF-8BBC-F785D980723A}" presName="parentLin" presStyleCnt="0"/>
      <dgm:spPr/>
    </dgm:pt>
    <dgm:pt modelId="{D0F26AB7-E7F5-47B1-9C9F-9180815A7AEC}" type="pres">
      <dgm:prSet presAssocID="{AB4F40CD-B21C-4FEF-8BBC-F785D98072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A09B87-666B-4C2B-A9E6-B67577AE8FB1}" type="pres">
      <dgm:prSet presAssocID="{AB4F40CD-B21C-4FEF-8BBC-F785D980723A}" presName="parentText" presStyleLbl="node1" presStyleIdx="0" presStyleCnt="3" custScaleX="132568" custScaleY="132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92281-E016-4CAC-8F6E-C6F2D8DD20C9}" type="pres">
      <dgm:prSet presAssocID="{AB4F40CD-B21C-4FEF-8BBC-F785D980723A}" presName="negativeSpace" presStyleCnt="0"/>
      <dgm:spPr/>
    </dgm:pt>
    <dgm:pt modelId="{5C700291-64B9-4E8E-8733-7A9B1F65C721}" type="pres">
      <dgm:prSet presAssocID="{AB4F40CD-B21C-4FEF-8BBC-F785D980723A}" presName="childText" presStyleLbl="conFgAcc1" presStyleIdx="0" presStyleCnt="3">
        <dgm:presLayoutVars>
          <dgm:bulletEnabled val="1"/>
        </dgm:presLayoutVars>
      </dgm:prSet>
      <dgm:spPr/>
    </dgm:pt>
    <dgm:pt modelId="{67932C6D-F82A-4E5C-812A-99EEA54E2851}" type="pres">
      <dgm:prSet presAssocID="{2C8B8F3E-F5AE-498C-AEE4-9527EB48CC9B}" presName="spaceBetweenRectangles" presStyleCnt="0"/>
      <dgm:spPr/>
    </dgm:pt>
    <dgm:pt modelId="{A48F2034-C48E-496A-981C-6BCD59E2F4FB}" type="pres">
      <dgm:prSet presAssocID="{027ABE14-48A8-4201-AD0A-EB0D1F4482A6}" presName="parentLin" presStyleCnt="0"/>
      <dgm:spPr/>
    </dgm:pt>
    <dgm:pt modelId="{3A7B87CF-1B05-4587-92B8-DE67B9D8AD42}" type="pres">
      <dgm:prSet presAssocID="{027ABE14-48A8-4201-AD0A-EB0D1F4482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BE1FC9-71D7-452A-A616-EF6D959DE4D6}" type="pres">
      <dgm:prSet presAssocID="{027ABE14-48A8-4201-AD0A-EB0D1F4482A6}" presName="parentText" presStyleLbl="node1" presStyleIdx="1" presStyleCnt="3" custScaleX="132787" custScaleY="160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A49C-C8F6-42A4-AD12-7A2583659D5E}" type="pres">
      <dgm:prSet presAssocID="{027ABE14-48A8-4201-AD0A-EB0D1F4482A6}" presName="negativeSpace" presStyleCnt="0"/>
      <dgm:spPr/>
    </dgm:pt>
    <dgm:pt modelId="{00B82180-B528-4442-83A9-CE64F050C609}" type="pres">
      <dgm:prSet presAssocID="{027ABE14-48A8-4201-AD0A-EB0D1F4482A6}" presName="childText" presStyleLbl="conFgAcc1" presStyleIdx="1" presStyleCnt="3">
        <dgm:presLayoutVars>
          <dgm:bulletEnabled val="1"/>
        </dgm:presLayoutVars>
      </dgm:prSet>
      <dgm:spPr/>
    </dgm:pt>
    <dgm:pt modelId="{E081A2FD-CEBA-4FBA-A19B-F7C1E7A09CB0}" type="pres">
      <dgm:prSet presAssocID="{FF66D0F8-B892-4875-8C28-52640E5ABAB2}" presName="spaceBetweenRectangles" presStyleCnt="0"/>
      <dgm:spPr/>
    </dgm:pt>
    <dgm:pt modelId="{503E30B2-884D-46B2-AB06-37073BC01868}" type="pres">
      <dgm:prSet presAssocID="{7CB0957C-F66A-4124-921E-1015D8791B11}" presName="parentLin" presStyleCnt="0"/>
      <dgm:spPr/>
    </dgm:pt>
    <dgm:pt modelId="{7A04BFBA-8C6F-4ABF-A837-6C775E5C1C14}" type="pres">
      <dgm:prSet presAssocID="{7CB0957C-F66A-4124-921E-1015D8791B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B22CBEA-5D84-487C-B5D3-9F8DD2F4C567}" type="pres">
      <dgm:prSet presAssocID="{7CB0957C-F66A-4124-921E-1015D8791B11}" presName="parentText" presStyleLbl="node1" presStyleIdx="2" presStyleCnt="3" custScaleX="132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2CA7-5A53-45EB-B413-24541411DFFB}" type="pres">
      <dgm:prSet presAssocID="{7CB0957C-F66A-4124-921E-1015D8791B11}" presName="negativeSpace" presStyleCnt="0"/>
      <dgm:spPr/>
    </dgm:pt>
    <dgm:pt modelId="{B5F8B04F-1A87-4207-8353-A0054CC9DADC}" type="pres">
      <dgm:prSet presAssocID="{7CB0957C-F66A-4124-921E-1015D8791B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F160B3-A9BF-42C4-AF54-25E45ACEE46E}" type="presOf" srcId="{027ABE14-48A8-4201-AD0A-EB0D1F4482A6}" destId="{23BE1FC9-71D7-452A-A616-EF6D959DE4D6}" srcOrd="1" destOrd="0" presId="urn:microsoft.com/office/officeart/2005/8/layout/list1"/>
    <dgm:cxn modelId="{5B679766-1111-4A9F-8FC8-24B2B43ABC4E}" type="presOf" srcId="{027ABE14-48A8-4201-AD0A-EB0D1F4482A6}" destId="{3A7B87CF-1B05-4587-92B8-DE67B9D8AD42}" srcOrd="0" destOrd="0" presId="urn:microsoft.com/office/officeart/2005/8/layout/list1"/>
    <dgm:cxn modelId="{18A4B876-48F3-4170-BC8A-0B26B6F4896F}" srcId="{535E9064-62B8-47AC-9BBA-5817B1665FA6}" destId="{027ABE14-48A8-4201-AD0A-EB0D1F4482A6}" srcOrd="1" destOrd="0" parTransId="{B57D3D5A-EDDA-47C5-861A-2CA034763204}" sibTransId="{FF66D0F8-B892-4875-8C28-52640E5ABAB2}"/>
    <dgm:cxn modelId="{8A1B1D14-45DB-4896-A72C-81E1815F5ED4}" type="presOf" srcId="{AB4F40CD-B21C-4FEF-8BBC-F785D980723A}" destId="{67A09B87-666B-4C2B-A9E6-B67577AE8FB1}" srcOrd="1" destOrd="0" presId="urn:microsoft.com/office/officeart/2005/8/layout/list1"/>
    <dgm:cxn modelId="{F7D6C7C5-D701-4B48-AA60-7A652BD0A32F}" type="presOf" srcId="{535E9064-62B8-47AC-9BBA-5817B1665FA6}" destId="{4497904A-93C8-48AB-9FA3-CA903EE228C1}" srcOrd="0" destOrd="0" presId="urn:microsoft.com/office/officeart/2005/8/layout/list1"/>
    <dgm:cxn modelId="{B107245B-8B0A-40E7-8E8D-F4C44BE092D8}" type="presOf" srcId="{AB4F40CD-B21C-4FEF-8BBC-F785D980723A}" destId="{D0F26AB7-E7F5-47B1-9C9F-9180815A7AEC}" srcOrd="0" destOrd="0" presId="urn:microsoft.com/office/officeart/2005/8/layout/list1"/>
    <dgm:cxn modelId="{7D58F612-0327-46B6-905C-0377173232F9}" srcId="{535E9064-62B8-47AC-9BBA-5817B1665FA6}" destId="{AB4F40CD-B21C-4FEF-8BBC-F785D980723A}" srcOrd="0" destOrd="0" parTransId="{4544CADC-D3EC-4A99-B130-1742949E899A}" sibTransId="{2C8B8F3E-F5AE-498C-AEE4-9527EB48CC9B}"/>
    <dgm:cxn modelId="{BE58AAF1-116B-4572-A651-8ED496B37A03}" srcId="{535E9064-62B8-47AC-9BBA-5817B1665FA6}" destId="{7CB0957C-F66A-4124-921E-1015D8791B11}" srcOrd="2" destOrd="0" parTransId="{3A4A0695-6DD2-43BA-B0AD-B0F49565AAD9}" sibTransId="{8A611F3D-427F-4D80-9A39-AE7A673DA896}"/>
    <dgm:cxn modelId="{A7FAF15A-3223-4F2F-9641-ECCA77855BD5}" type="presOf" srcId="{7CB0957C-F66A-4124-921E-1015D8791B11}" destId="{FB22CBEA-5D84-487C-B5D3-9F8DD2F4C567}" srcOrd="1" destOrd="0" presId="urn:microsoft.com/office/officeart/2005/8/layout/list1"/>
    <dgm:cxn modelId="{CC503B52-22EE-4042-BC01-A622C59A0CAB}" type="presOf" srcId="{7CB0957C-F66A-4124-921E-1015D8791B11}" destId="{7A04BFBA-8C6F-4ABF-A837-6C775E5C1C14}" srcOrd="0" destOrd="0" presId="urn:microsoft.com/office/officeart/2005/8/layout/list1"/>
    <dgm:cxn modelId="{5DE7A85A-E68A-4AA2-A693-474ECB009160}" type="presParOf" srcId="{4497904A-93C8-48AB-9FA3-CA903EE228C1}" destId="{98F25F69-1950-4F52-943E-4BC60AFCBDEC}" srcOrd="0" destOrd="0" presId="urn:microsoft.com/office/officeart/2005/8/layout/list1"/>
    <dgm:cxn modelId="{DAE7E25D-7B1F-46D3-986E-E59204F6DBBC}" type="presParOf" srcId="{98F25F69-1950-4F52-943E-4BC60AFCBDEC}" destId="{D0F26AB7-E7F5-47B1-9C9F-9180815A7AEC}" srcOrd="0" destOrd="0" presId="urn:microsoft.com/office/officeart/2005/8/layout/list1"/>
    <dgm:cxn modelId="{83D21B2E-A493-4EB5-80FB-72ED8F1E469F}" type="presParOf" srcId="{98F25F69-1950-4F52-943E-4BC60AFCBDEC}" destId="{67A09B87-666B-4C2B-A9E6-B67577AE8FB1}" srcOrd="1" destOrd="0" presId="urn:microsoft.com/office/officeart/2005/8/layout/list1"/>
    <dgm:cxn modelId="{1A8BA9F9-DAC8-4B7F-9F3E-CEC4586DD4DE}" type="presParOf" srcId="{4497904A-93C8-48AB-9FA3-CA903EE228C1}" destId="{84892281-E016-4CAC-8F6E-C6F2D8DD20C9}" srcOrd="1" destOrd="0" presId="urn:microsoft.com/office/officeart/2005/8/layout/list1"/>
    <dgm:cxn modelId="{E21F76E9-0B85-4BEA-93E5-394F8FA75F22}" type="presParOf" srcId="{4497904A-93C8-48AB-9FA3-CA903EE228C1}" destId="{5C700291-64B9-4E8E-8733-7A9B1F65C721}" srcOrd="2" destOrd="0" presId="urn:microsoft.com/office/officeart/2005/8/layout/list1"/>
    <dgm:cxn modelId="{DB51C106-0387-4391-8A3D-2831E9E59BD4}" type="presParOf" srcId="{4497904A-93C8-48AB-9FA3-CA903EE228C1}" destId="{67932C6D-F82A-4E5C-812A-99EEA54E2851}" srcOrd="3" destOrd="0" presId="urn:microsoft.com/office/officeart/2005/8/layout/list1"/>
    <dgm:cxn modelId="{9FD1C9A9-1C6B-4FF0-AF9A-F16ADC883A39}" type="presParOf" srcId="{4497904A-93C8-48AB-9FA3-CA903EE228C1}" destId="{A48F2034-C48E-496A-981C-6BCD59E2F4FB}" srcOrd="4" destOrd="0" presId="urn:microsoft.com/office/officeart/2005/8/layout/list1"/>
    <dgm:cxn modelId="{847391BD-ABA3-420F-A9F7-3A928E82AC7A}" type="presParOf" srcId="{A48F2034-C48E-496A-981C-6BCD59E2F4FB}" destId="{3A7B87CF-1B05-4587-92B8-DE67B9D8AD42}" srcOrd="0" destOrd="0" presId="urn:microsoft.com/office/officeart/2005/8/layout/list1"/>
    <dgm:cxn modelId="{DDB692F7-EB73-455C-BC8A-2879BB8649C4}" type="presParOf" srcId="{A48F2034-C48E-496A-981C-6BCD59E2F4FB}" destId="{23BE1FC9-71D7-452A-A616-EF6D959DE4D6}" srcOrd="1" destOrd="0" presId="urn:microsoft.com/office/officeart/2005/8/layout/list1"/>
    <dgm:cxn modelId="{5A21326D-5B05-4C80-8D23-39C6635218E5}" type="presParOf" srcId="{4497904A-93C8-48AB-9FA3-CA903EE228C1}" destId="{743AA49C-C8F6-42A4-AD12-7A2583659D5E}" srcOrd="5" destOrd="0" presId="urn:microsoft.com/office/officeart/2005/8/layout/list1"/>
    <dgm:cxn modelId="{2F2B4D9B-E0AF-4608-B2CB-8569C34B9F08}" type="presParOf" srcId="{4497904A-93C8-48AB-9FA3-CA903EE228C1}" destId="{00B82180-B528-4442-83A9-CE64F050C609}" srcOrd="6" destOrd="0" presId="urn:microsoft.com/office/officeart/2005/8/layout/list1"/>
    <dgm:cxn modelId="{E0F1A41D-D3A4-40A3-83B9-03BB2FB018FF}" type="presParOf" srcId="{4497904A-93C8-48AB-9FA3-CA903EE228C1}" destId="{E081A2FD-CEBA-4FBA-A19B-F7C1E7A09CB0}" srcOrd="7" destOrd="0" presId="urn:microsoft.com/office/officeart/2005/8/layout/list1"/>
    <dgm:cxn modelId="{AECF069E-60A2-4A63-9361-93AFF602011D}" type="presParOf" srcId="{4497904A-93C8-48AB-9FA3-CA903EE228C1}" destId="{503E30B2-884D-46B2-AB06-37073BC01868}" srcOrd="8" destOrd="0" presId="urn:microsoft.com/office/officeart/2005/8/layout/list1"/>
    <dgm:cxn modelId="{68BED803-F18E-4ADF-8F15-5BF0F913108A}" type="presParOf" srcId="{503E30B2-884D-46B2-AB06-37073BC01868}" destId="{7A04BFBA-8C6F-4ABF-A837-6C775E5C1C14}" srcOrd="0" destOrd="0" presId="urn:microsoft.com/office/officeart/2005/8/layout/list1"/>
    <dgm:cxn modelId="{847BAECE-7F7D-45C5-B50E-830B923147C3}" type="presParOf" srcId="{503E30B2-884D-46B2-AB06-37073BC01868}" destId="{FB22CBEA-5D84-487C-B5D3-9F8DD2F4C567}" srcOrd="1" destOrd="0" presId="urn:microsoft.com/office/officeart/2005/8/layout/list1"/>
    <dgm:cxn modelId="{0430FD23-3CD3-4ED1-9E29-9E227FB721A9}" type="presParOf" srcId="{4497904A-93C8-48AB-9FA3-CA903EE228C1}" destId="{9CF92CA7-5A53-45EB-B413-24541411DFFB}" srcOrd="9" destOrd="0" presId="urn:microsoft.com/office/officeart/2005/8/layout/list1"/>
    <dgm:cxn modelId="{98434DFE-FD5B-42DA-B2DD-79B60A1CFBD2}" type="presParOf" srcId="{4497904A-93C8-48AB-9FA3-CA903EE228C1}" destId="{B5F8B04F-1A87-4207-8353-A0054CC9DA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E9064-62B8-47AC-9BBA-5817B1665FA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F40CD-B21C-4FEF-8BBC-F785D980723A}">
      <dgm:prSet phldrT="[Текст]" custT="1"/>
      <dgm:spPr/>
      <dgm:t>
        <a:bodyPr/>
        <a:lstStyle/>
        <a:p>
          <a:r>
            <a:rPr lang="ru-RU" sz="1800" b="1" dirty="0"/>
            <a:t>Развивающего образования – </a:t>
          </a:r>
          <a:r>
            <a:rPr lang="ru-RU" sz="1800" b="0" dirty="0"/>
            <a:t>определение главной целью ДО развитие ребенка</a:t>
          </a:r>
          <a:r>
            <a:rPr lang="ru-RU" sz="1800" b="1" dirty="0"/>
            <a:t> </a:t>
          </a:r>
        </a:p>
      </dgm:t>
    </dgm:pt>
    <dgm:pt modelId="{4544CADC-D3EC-4A99-B130-1742949E899A}" type="parTrans" cxnId="{7D58F612-0327-46B6-905C-0377173232F9}">
      <dgm:prSet/>
      <dgm:spPr/>
      <dgm:t>
        <a:bodyPr/>
        <a:lstStyle/>
        <a:p>
          <a:endParaRPr lang="ru-RU" sz="1800"/>
        </a:p>
      </dgm:t>
    </dgm:pt>
    <dgm:pt modelId="{2C8B8F3E-F5AE-498C-AEE4-9527EB48CC9B}" type="sibTrans" cxnId="{7D58F612-0327-46B6-905C-0377173232F9}">
      <dgm:prSet/>
      <dgm:spPr/>
      <dgm:t>
        <a:bodyPr/>
        <a:lstStyle/>
        <a:p>
          <a:endParaRPr lang="ru-RU" sz="1800"/>
        </a:p>
      </dgm:t>
    </dgm:pt>
    <dgm:pt modelId="{027ABE14-48A8-4201-AD0A-EB0D1F4482A6}">
      <dgm:prSet phldrT="[Текст]" custT="1"/>
      <dgm:spPr/>
      <dgm:t>
        <a:bodyPr/>
        <a:lstStyle/>
        <a:p>
          <a:r>
            <a:rPr lang="ru-RU" sz="1800" b="1" dirty="0"/>
            <a:t>Научной обоснованности и практической применимости – </a:t>
          </a:r>
          <a:r>
            <a:rPr lang="ru-RU" sz="1800" b="0" dirty="0" err="1"/>
            <a:t>основанность</a:t>
          </a:r>
          <a:r>
            <a:rPr lang="ru-RU" sz="1800" b="0" dirty="0"/>
            <a:t> на базовых положениях возрастной психологии и дошкольной педагогики</a:t>
          </a:r>
        </a:p>
      </dgm:t>
    </dgm:pt>
    <dgm:pt modelId="{B57D3D5A-EDDA-47C5-861A-2CA034763204}" type="parTrans" cxnId="{18A4B876-48F3-4170-BC8A-0B26B6F4896F}">
      <dgm:prSet/>
      <dgm:spPr/>
      <dgm:t>
        <a:bodyPr/>
        <a:lstStyle/>
        <a:p>
          <a:endParaRPr lang="ru-RU" sz="1800"/>
        </a:p>
      </dgm:t>
    </dgm:pt>
    <dgm:pt modelId="{FF66D0F8-B892-4875-8C28-52640E5ABAB2}" type="sibTrans" cxnId="{18A4B876-48F3-4170-BC8A-0B26B6F4896F}">
      <dgm:prSet/>
      <dgm:spPr/>
      <dgm:t>
        <a:bodyPr/>
        <a:lstStyle/>
        <a:p>
          <a:endParaRPr lang="ru-RU" sz="1800"/>
        </a:p>
      </dgm:t>
    </dgm:pt>
    <dgm:pt modelId="{E482782E-54A4-4591-9B3C-6834D092F6DA}">
      <dgm:prSet phldrT="[Текст]" custT="1"/>
      <dgm:spPr/>
      <dgm:t>
        <a:bodyPr/>
        <a:lstStyle/>
        <a:p>
          <a:r>
            <a:rPr lang="ru-RU" sz="1800" b="1" dirty="0"/>
            <a:t>Интеграции содержания ДО – </a:t>
          </a:r>
          <a:r>
            <a:rPr lang="ru-RU" sz="1800" b="0" dirty="0"/>
            <a:t>учет возрастных и </a:t>
          </a:r>
          <a:r>
            <a:rPr lang="ru-RU" sz="1800" b="0" dirty="0" err="1"/>
            <a:t>психо</a:t>
          </a:r>
          <a:r>
            <a:rPr lang="ru-RU" sz="1800" b="0" dirty="0"/>
            <a:t>-физиологических возможностей ребенка и специфики образовательных областей ООП ДО</a:t>
          </a:r>
        </a:p>
      </dgm:t>
    </dgm:pt>
    <dgm:pt modelId="{8FDFAC5D-3E2A-4F76-AB2F-A36768FE57F7}" type="parTrans" cxnId="{3934FCC6-3A55-46A8-9CB4-B99688C007E5}">
      <dgm:prSet/>
      <dgm:spPr/>
      <dgm:t>
        <a:bodyPr/>
        <a:lstStyle/>
        <a:p>
          <a:endParaRPr lang="ru-RU" sz="1800"/>
        </a:p>
      </dgm:t>
    </dgm:pt>
    <dgm:pt modelId="{7CB48984-4F7E-4ED2-829B-64EBE5F03D73}" type="sibTrans" cxnId="{3934FCC6-3A55-46A8-9CB4-B99688C007E5}">
      <dgm:prSet/>
      <dgm:spPr/>
      <dgm:t>
        <a:bodyPr/>
        <a:lstStyle/>
        <a:p>
          <a:endParaRPr lang="ru-RU" sz="1800"/>
        </a:p>
      </dgm:t>
    </dgm:pt>
    <dgm:pt modelId="{27C7B7E4-8F27-4492-9044-865EED80365D}">
      <dgm:prSet phldrT="[Текст]" custT="1"/>
      <dgm:spPr/>
      <dgm:t>
        <a:bodyPr/>
        <a:lstStyle/>
        <a:p>
          <a:r>
            <a:rPr lang="ru-RU" sz="1800" b="1" dirty="0"/>
            <a:t>Комплексно-тематический</a:t>
          </a:r>
        </a:p>
      </dgm:t>
    </dgm:pt>
    <dgm:pt modelId="{3C85829D-A98A-41B7-ACD6-E461DF5A95C6}" type="parTrans" cxnId="{958E9581-47B5-4DE1-ACB1-B6263A2ECD98}">
      <dgm:prSet/>
      <dgm:spPr/>
      <dgm:t>
        <a:bodyPr/>
        <a:lstStyle/>
        <a:p>
          <a:endParaRPr lang="ru-RU" sz="1800"/>
        </a:p>
      </dgm:t>
    </dgm:pt>
    <dgm:pt modelId="{02403A26-678A-418B-975E-091E5B2ED19C}" type="sibTrans" cxnId="{958E9581-47B5-4DE1-ACB1-B6263A2ECD98}">
      <dgm:prSet/>
      <dgm:spPr/>
      <dgm:t>
        <a:bodyPr/>
        <a:lstStyle/>
        <a:p>
          <a:endParaRPr lang="ru-RU" sz="1800"/>
        </a:p>
      </dgm:t>
    </dgm:pt>
    <dgm:pt modelId="{4497904A-93C8-48AB-9FA3-CA903EE228C1}" type="pres">
      <dgm:prSet presAssocID="{535E9064-62B8-47AC-9BBA-5817B1665F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25F69-1950-4F52-943E-4BC60AFCBDEC}" type="pres">
      <dgm:prSet presAssocID="{AB4F40CD-B21C-4FEF-8BBC-F785D980723A}" presName="parentLin" presStyleCnt="0"/>
      <dgm:spPr/>
    </dgm:pt>
    <dgm:pt modelId="{D0F26AB7-E7F5-47B1-9C9F-9180815A7AEC}" type="pres">
      <dgm:prSet presAssocID="{AB4F40CD-B21C-4FEF-8BBC-F785D980723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A09B87-666B-4C2B-A9E6-B67577AE8FB1}" type="pres">
      <dgm:prSet presAssocID="{AB4F40CD-B21C-4FEF-8BBC-F785D980723A}" presName="parentText" presStyleLbl="node1" presStyleIdx="0" presStyleCnt="4" custScaleX="1285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92281-E016-4CAC-8F6E-C6F2D8DD20C9}" type="pres">
      <dgm:prSet presAssocID="{AB4F40CD-B21C-4FEF-8BBC-F785D980723A}" presName="negativeSpace" presStyleCnt="0"/>
      <dgm:spPr/>
    </dgm:pt>
    <dgm:pt modelId="{5C700291-64B9-4E8E-8733-7A9B1F65C721}" type="pres">
      <dgm:prSet presAssocID="{AB4F40CD-B21C-4FEF-8BBC-F785D980723A}" presName="childText" presStyleLbl="conFgAcc1" presStyleIdx="0" presStyleCnt="4">
        <dgm:presLayoutVars>
          <dgm:bulletEnabled val="1"/>
        </dgm:presLayoutVars>
      </dgm:prSet>
      <dgm:spPr/>
    </dgm:pt>
    <dgm:pt modelId="{67932C6D-F82A-4E5C-812A-99EEA54E2851}" type="pres">
      <dgm:prSet presAssocID="{2C8B8F3E-F5AE-498C-AEE4-9527EB48CC9B}" presName="spaceBetweenRectangles" presStyleCnt="0"/>
      <dgm:spPr/>
    </dgm:pt>
    <dgm:pt modelId="{A48F2034-C48E-496A-981C-6BCD59E2F4FB}" type="pres">
      <dgm:prSet presAssocID="{027ABE14-48A8-4201-AD0A-EB0D1F4482A6}" presName="parentLin" presStyleCnt="0"/>
      <dgm:spPr/>
    </dgm:pt>
    <dgm:pt modelId="{3A7B87CF-1B05-4587-92B8-DE67B9D8AD42}" type="pres">
      <dgm:prSet presAssocID="{027ABE14-48A8-4201-AD0A-EB0D1F4482A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3BE1FC9-71D7-452A-A616-EF6D959DE4D6}" type="pres">
      <dgm:prSet presAssocID="{027ABE14-48A8-4201-AD0A-EB0D1F4482A6}" presName="parentText" presStyleLbl="node1" presStyleIdx="1" presStyleCnt="4" custScaleX="130113" custScaleY="1662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A49C-C8F6-42A4-AD12-7A2583659D5E}" type="pres">
      <dgm:prSet presAssocID="{027ABE14-48A8-4201-AD0A-EB0D1F4482A6}" presName="negativeSpace" presStyleCnt="0"/>
      <dgm:spPr/>
    </dgm:pt>
    <dgm:pt modelId="{00B82180-B528-4442-83A9-CE64F050C609}" type="pres">
      <dgm:prSet presAssocID="{027ABE14-48A8-4201-AD0A-EB0D1F4482A6}" presName="childText" presStyleLbl="conFgAcc1" presStyleIdx="1" presStyleCnt="4">
        <dgm:presLayoutVars>
          <dgm:bulletEnabled val="1"/>
        </dgm:presLayoutVars>
      </dgm:prSet>
      <dgm:spPr/>
    </dgm:pt>
    <dgm:pt modelId="{E081A2FD-CEBA-4FBA-A19B-F7C1E7A09CB0}" type="pres">
      <dgm:prSet presAssocID="{FF66D0F8-B892-4875-8C28-52640E5ABAB2}" presName="spaceBetweenRectangles" presStyleCnt="0"/>
      <dgm:spPr/>
    </dgm:pt>
    <dgm:pt modelId="{E08ED715-B380-485B-87B8-7419311328BB}" type="pres">
      <dgm:prSet presAssocID="{E482782E-54A4-4591-9B3C-6834D092F6DA}" presName="parentLin" presStyleCnt="0"/>
      <dgm:spPr/>
    </dgm:pt>
    <dgm:pt modelId="{B8CEE716-8C12-4A90-B371-3A540A41E7F2}" type="pres">
      <dgm:prSet presAssocID="{E482782E-54A4-4591-9B3C-6834D092F6D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3D759F8-C8AF-430D-9ADD-4ABF8D0063E0}" type="pres">
      <dgm:prSet presAssocID="{E482782E-54A4-4591-9B3C-6834D092F6DA}" presName="parentText" presStyleLbl="node1" presStyleIdx="2" presStyleCnt="4" custScaleX="130348" custScaleY="138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6FDC2-C9CB-4B9A-8BB0-F4C62B2503F4}" type="pres">
      <dgm:prSet presAssocID="{E482782E-54A4-4591-9B3C-6834D092F6DA}" presName="negativeSpace" presStyleCnt="0"/>
      <dgm:spPr/>
    </dgm:pt>
    <dgm:pt modelId="{9F242906-9CA8-432C-8DCB-6AD430AFE5B8}" type="pres">
      <dgm:prSet presAssocID="{E482782E-54A4-4591-9B3C-6834D092F6DA}" presName="childText" presStyleLbl="conFgAcc1" presStyleIdx="2" presStyleCnt="4">
        <dgm:presLayoutVars>
          <dgm:bulletEnabled val="1"/>
        </dgm:presLayoutVars>
      </dgm:prSet>
      <dgm:spPr/>
    </dgm:pt>
    <dgm:pt modelId="{5AF53801-B7F3-45BC-9F55-47C17E6CA329}" type="pres">
      <dgm:prSet presAssocID="{7CB48984-4F7E-4ED2-829B-64EBE5F03D73}" presName="spaceBetweenRectangles" presStyleCnt="0"/>
      <dgm:spPr/>
    </dgm:pt>
    <dgm:pt modelId="{40A8317E-4DD5-4F66-BB23-799674B82BAA}" type="pres">
      <dgm:prSet presAssocID="{27C7B7E4-8F27-4492-9044-865EED80365D}" presName="parentLin" presStyleCnt="0"/>
      <dgm:spPr/>
    </dgm:pt>
    <dgm:pt modelId="{B48994C8-B516-4CCC-8A94-81C7BB4224A8}" type="pres">
      <dgm:prSet presAssocID="{27C7B7E4-8F27-4492-9044-865EED80365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D4D6DDD-87FC-4F4B-8242-0A23089F137A}" type="pres">
      <dgm:prSet presAssocID="{27C7B7E4-8F27-4492-9044-865EED80365D}" presName="parentText" presStyleLbl="node1" presStyleIdx="3" presStyleCnt="4" custScaleX="131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9D525-2F05-484E-9969-7E9C0B02552F}" type="pres">
      <dgm:prSet presAssocID="{27C7B7E4-8F27-4492-9044-865EED80365D}" presName="negativeSpace" presStyleCnt="0"/>
      <dgm:spPr/>
    </dgm:pt>
    <dgm:pt modelId="{6099EE7A-D80C-4B9A-BF37-8414BC2CD727}" type="pres">
      <dgm:prSet presAssocID="{27C7B7E4-8F27-4492-9044-865EED8036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34FCC6-3A55-46A8-9CB4-B99688C007E5}" srcId="{535E9064-62B8-47AC-9BBA-5817B1665FA6}" destId="{E482782E-54A4-4591-9B3C-6834D092F6DA}" srcOrd="2" destOrd="0" parTransId="{8FDFAC5D-3E2A-4F76-AB2F-A36768FE57F7}" sibTransId="{7CB48984-4F7E-4ED2-829B-64EBE5F03D73}"/>
    <dgm:cxn modelId="{F9D6DBA6-AFA4-4F2B-B7F7-4FF8C81A2F52}" type="presOf" srcId="{AB4F40CD-B21C-4FEF-8BBC-F785D980723A}" destId="{67A09B87-666B-4C2B-A9E6-B67577AE8FB1}" srcOrd="1" destOrd="0" presId="urn:microsoft.com/office/officeart/2005/8/layout/list1"/>
    <dgm:cxn modelId="{B77C44A9-5FF0-489E-9F7D-0B8785742D2E}" type="presOf" srcId="{AB4F40CD-B21C-4FEF-8BBC-F785D980723A}" destId="{D0F26AB7-E7F5-47B1-9C9F-9180815A7AEC}" srcOrd="0" destOrd="0" presId="urn:microsoft.com/office/officeart/2005/8/layout/list1"/>
    <dgm:cxn modelId="{F97D2347-FF87-4C01-A22A-B8ABE293F233}" type="presOf" srcId="{027ABE14-48A8-4201-AD0A-EB0D1F4482A6}" destId="{23BE1FC9-71D7-452A-A616-EF6D959DE4D6}" srcOrd="1" destOrd="0" presId="urn:microsoft.com/office/officeart/2005/8/layout/list1"/>
    <dgm:cxn modelId="{A0B359A0-4D21-4CD8-A2FD-604B7F6D59BF}" type="presOf" srcId="{535E9064-62B8-47AC-9BBA-5817B1665FA6}" destId="{4497904A-93C8-48AB-9FA3-CA903EE228C1}" srcOrd="0" destOrd="0" presId="urn:microsoft.com/office/officeart/2005/8/layout/list1"/>
    <dgm:cxn modelId="{D7616D6C-6F64-43B1-8476-0F3CCA22711F}" type="presOf" srcId="{27C7B7E4-8F27-4492-9044-865EED80365D}" destId="{BD4D6DDD-87FC-4F4B-8242-0A23089F137A}" srcOrd="1" destOrd="0" presId="urn:microsoft.com/office/officeart/2005/8/layout/list1"/>
    <dgm:cxn modelId="{3AD4FDE5-E62A-4507-8EA2-DAAB467C7162}" type="presOf" srcId="{027ABE14-48A8-4201-AD0A-EB0D1F4482A6}" destId="{3A7B87CF-1B05-4587-92B8-DE67B9D8AD42}" srcOrd="0" destOrd="0" presId="urn:microsoft.com/office/officeart/2005/8/layout/list1"/>
    <dgm:cxn modelId="{FE7F12D0-CA55-48F2-A95D-B4723A518527}" type="presOf" srcId="{E482782E-54A4-4591-9B3C-6834D092F6DA}" destId="{23D759F8-C8AF-430D-9ADD-4ABF8D0063E0}" srcOrd="1" destOrd="0" presId="urn:microsoft.com/office/officeart/2005/8/layout/list1"/>
    <dgm:cxn modelId="{958E9581-47B5-4DE1-ACB1-B6263A2ECD98}" srcId="{535E9064-62B8-47AC-9BBA-5817B1665FA6}" destId="{27C7B7E4-8F27-4492-9044-865EED80365D}" srcOrd="3" destOrd="0" parTransId="{3C85829D-A98A-41B7-ACD6-E461DF5A95C6}" sibTransId="{02403A26-678A-418B-975E-091E5B2ED19C}"/>
    <dgm:cxn modelId="{302BBD93-5123-4A77-8140-1E840F81067B}" type="presOf" srcId="{E482782E-54A4-4591-9B3C-6834D092F6DA}" destId="{B8CEE716-8C12-4A90-B371-3A540A41E7F2}" srcOrd="0" destOrd="0" presId="urn:microsoft.com/office/officeart/2005/8/layout/list1"/>
    <dgm:cxn modelId="{022EF38E-EB17-4B1C-934B-1DD6D0833BB3}" type="presOf" srcId="{27C7B7E4-8F27-4492-9044-865EED80365D}" destId="{B48994C8-B516-4CCC-8A94-81C7BB4224A8}" srcOrd="0" destOrd="0" presId="urn:microsoft.com/office/officeart/2005/8/layout/list1"/>
    <dgm:cxn modelId="{7D58F612-0327-46B6-905C-0377173232F9}" srcId="{535E9064-62B8-47AC-9BBA-5817B1665FA6}" destId="{AB4F40CD-B21C-4FEF-8BBC-F785D980723A}" srcOrd="0" destOrd="0" parTransId="{4544CADC-D3EC-4A99-B130-1742949E899A}" sibTransId="{2C8B8F3E-F5AE-498C-AEE4-9527EB48CC9B}"/>
    <dgm:cxn modelId="{18A4B876-48F3-4170-BC8A-0B26B6F4896F}" srcId="{535E9064-62B8-47AC-9BBA-5817B1665FA6}" destId="{027ABE14-48A8-4201-AD0A-EB0D1F4482A6}" srcOrd="1" destOrd="0" parTransId="{B57D3D5A-EDDA-47C5-861A-2CA034763204}" sibTransId="{FF66D0F8-B892-4875-8C28-52640E5ABAB2}"/>
    <dgm:cxn modelId="{A2700523-A5EE-4AD3-A413-E459BCE6E4EC}" type="presParOf" srcId="{4497904A-93C8-48AB-9FA3-CA903EE228C1}" destId="{98F25F69-1950-4F52-943E-4BC60AFCBDEC}" srcOrd="0" destOrd="0" presId="urn:microsoft.com/office/officeart/2005/8/layout/list1"/>
    <dgm:cxn modelId="{AD54318B-7244-4E70-AC61-B0A3D4AA282F}" type="presParOf" srcId="{98F25F69-1950-4F52-943E-4BC60AFCBDEC}" destId="{D0F26AB7-E7F5-47B1-9C9F-9180815A7AEC}" srcOrd="0" destOrd="0" presId="urn:microsoft.com/office/officeart/2005/8/layout/list1"/>
    <dgm:cxn modelId="{078EEC10-AE72-45F7-83E6-6BCD090C12B8}" type="presParOf" srcId="{98F25F69-1950-4F52-943E-4BC60AFCBDEC}" destId="{67A09B87-666B-4C2B-A9E6-B67577AE8FB1}" srcOrd="1" destOrd="0" presId="urn:microsoft.com/office/officeart/2005/8/layout/list1"/>
    <dgm:cxn modelId="{72269482-5DBD-4E2F-BC59-356EEA9939D8}" type="presParOf" srcId="{4497904A-93C8-48AB-9FA3-CA903EE228C1}" destId="{84892281-E016-4CAC-8F6E-C6F2D8DD20C9}" srcOrd="1" destOrd="0" presId="urn:microsoft.com/office/officeart/2005/8/layout/list1"/>
    <dgm:cxn modelId="{B2F8D12F-106B-44A2-B2A2-846388BA1094}" type="presParOf" srcId="{4497904A-93C8-48AB-9FA3-CA903EE228C1}" destId="{5C700291-64B9-4E8E-8733-7A9B1F65C721}" srcOrd="2" destOrd="0" presId="urn:microsoft.com/office/officeart/2005/8/layout/list1"/>
    <dgm:cxn modelId="{4C6734E6-7A74-450D-810C-468A36F36B72}" type="presParOf" srcId="{4497904A-93C8-48AB-9FA3-CA903EE228C1}" destId="{67932C6D-F82A-4E5C-812A-99EEA54E2851}" srcOrd="3" destOrd="0" presId="urn:microsoft.com/office/officeart/2005/8/layout/list1"/>
    <dgm:cxn modelId="{11E8C84A-90B7-4AA2-AEE0-976F4D91C322}" type="presParOf" srcId="{4497904A-93C8-48AB-9FA3-CA903EE228C1}" destId="{A48F2034-C48E-496A-981C-6BCD59E2F4FB}" srcOrd="4" destOrd="0" presId="urn:microsoft.com/office/officeart/2005/8/layout/list1"/>
    <dgm:cxn modelId="{16379856-BD69-4097-8B8B-FE291F868F33}" type="presParOf" srcId="{A48F2034-C48E-496A-981C-6BCD59E2F4FB}" destId="{3A7B87CF-1B05-4587-92B8-DE67B9D8AD42}" srcOrd="0" destOrd="0" presId="urn:microsoft.com/office/officeart/2005/8/layout/list1"/>
    <dgm:cxn modelId="{2B7A6DE4-C9B0-4D22-8CC1-0EC330D3286B}" type="presParOf" srcId="{A48F2034-C48E-496A-981C-6BCD59E2F4FB}" destId="{23BE1FC9-71D7-452A-A616-EF6D959DE4D6}" srcOrd="1" destOrd="0" presId="urn:microsoft.com/office/officeart/2005/8/layout/list1"/>
    <dgm:cxn modelId="{2B4505F0-8CB8-459B-BCC1-7DBC65A3A7FD}" type="presParOf" srcId="{4497904A-93C8-48AB-9FA3-CA903EE228C1}" destId="{743AA49C-C8F6-42A4-AD12-7A2583659D5E}" srcOrd="5" destOrd="0" presId="urn:microsoft.com/office/officeart/2005/8/layout/list1"/>
    <dgm:cxn modelId="{82F0E077-AF1D-4E4C-8269-1B0F772C6EDC}" type="presParOf" srcId="{4497904A-93C8-48AB-9FA3-CA903EE228C1}" destId="{00B82180-B528-4442-83A9-CE64F050C609}" srcOrd="6" destOrd="0" presId="urn:microsoft.com/office/officeart/2005/8/layout/list1"/>
    <dgm:cxn modelId="{F8E1CFE6-CF75-4FE4-8EA2-591F06BE7E6E}" type="presParOf" srcId="{4497904A-93C8-48AB-9FA3-CA903EE228C1}" destId="{E081A2FD-CEBA-4FBA-A19B-F7C1E7A09CB0}" srcOrd="7" destOrd="0" presId="urn:microsoft.com/office/officeart/2005/8/layout/list1"/>
    <dgm:cxn modelId="{A608F72B-BD92-4FD1-94A2-056C70B6DB0A}" type="presParOf" srcId="{4497904A-93C8-48AB-9FA3-CA903EE228C1}" destId="{E08ED715-B380-485B-87B8-7419311328BB}" srcOrd="8" destOrd="0" presId="urn:microsoft.com/office/officeart/2005/8/layout/list1"/>
    <dgm:cxn modelId="{8E654EF3-7AB8-4689-8CA1-D7B241C139BA}" type="presParOf" srcId="{E08ED715-B380-485B-87B8-7419311328BB}" destId="{B8CEE716-8C12-4A90-B371-3A540A41E7F2}" srcOrd="0" destOrd="0" presId="urn:microsoft.com/office/officeart/2005/8/layout/list1"/>
    <dgm:cxn modelId="{8BDC44E2-F00D-4A81-A8AA-CC7A579FAC7B}" type="presParOf" srcId="{E08ED715-B380-485B-87B8-7419311328BB}" destId="{23D759F8-C8AF-430D-9ADD-4ABF8D0063E0}" srcOrd="1" destOrd="0" presId="urn:microsoft.com/office/officeart/2005/8/layout/list1"/>
    <dgm:cxn modelId="{485E7344-7077-4342-96C3-8FDEFE452BBD}" type="presParOf" srcId="{4497904A-93C8-48AB-9FA3-CA903EE228C1}" destId="{F186FDC2-C9CB-4B9A-8BB0-F4C62B2503F4}" srcOrd="9" destOrd="0" presId="urn:microsoft.com/office/officeart/2005/8/layout/list1"/>
    <dgm:cxn modelId="{B39AD4FB-8DA1-449B-9187-0EE807848B23}" type="presParOf" srcId="{4497904A-93C8-48AB-9FA3-CA903EE228C1}" destId="{9F242906-9CA8-432C-8DCB-6AD430AFE5B8}" srcOrd="10" destOrd="0" presId="urn:microsoft.com/office/officeart/2005/8/layout/list1"/>
    <dgm:cxn modelId="{BEFF2CE3-EBD4-43D0-AD10-FF822D49365E}" type="presParOf" srcId="{4497904A-93C8-48AB-9FA3-CA903EE228C1}" destId="{5AF53801-B7F3-45BC-9F55-47C17E6CA329}" srcOrd="11" destOrd="0" presId="urn:microsoft.com/office/officeart/2005/8/layout/list1"/>
    <dgm:cxn modelId="{9D84C986-14CD-4528-A617-3FF3F6380F87}" type="presParOf" srcId="{4497904A-93C8-48AB-9FA3-CA903EE228C1}" destId="{40A8317E-4DD5-4F66-BB23-799674B82BAA}" srcOrd="12" destOrd="0" presId="urn:microsoft.com/office/officeart/2005/8/layout/list1"/>
    <dgm:cxn modelId="{BF7A4E6F-8A76-4FFD-B443-3CD04391C189}" type="presParOf" srcId="{40A8317E-4DD5-4F66-BB23-799674B82BAA}" destId="{B48994C8-B516-4CCC-8A94-81C7BB4224A8}" srcOrd="0" destOrd="0" presId="urn:microsoft.com/office/officeart/2005/8/layout/list1"/>
    <dgm:cxn modelId="{13AF0175-A7B4-41B8-9805-612C985891BE}" type="presParOf" srcId="{40A8317E-4DD5-4F66-BB23-799674B82BAA}" destId="{BD4D6DDD-87FC-4F4B-8242-0A23089F137A}" srcOrd="1" destOrd="0" presId="urn:microsoft.com/office/officeart/2005/8/layout/list1"/>
    <dgm:cxn modelId="{12327F3B-6319-41C6-B4F2-EB40C68B0B15}" type="presParOf" srcId="{4497904A-93C8-48AB-9FA3-CA903EE228C1}" destId="{3B59D525-2F05-484E-9969-7E9C0B02552F}" srcOrd="13" destOrd="0" presId="urn:microsoft.com/office/officeart/2005/8/layout/list1"/>
    <dgm:cxn modelId="{4E21122E-1EB3-492B-99DE-1B0B8AAA7AF2}" type="presParOf" srcId="{4497904A-93C8-48AB-9FA3-CA903EE228C1}" destId="{6099EE7A-D80C-4B9A-BF37-8414BC2CD7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04FF7-12AE-4C61-B2AD-4B9FB9CFB610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5DA5A-46D4-4B5D-9D28-A4A154725B7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dirty="0"/>
            <a:t>Построение инновационной модели учреждения, обеспечивающей доступность, новое качество образования, равные стартовые возможности воспитанников (в том числе детей с ОВЗ)  для успешного обучения в школе</a:t>
          </a:r>
        </a:p>
      </dgm:t>
    </dgm:pt>
    <dgm:pt modelId="{8E92970C-4876-4109-AC5F-E159D072D498}" type="parTrans" cxnId="{508339CD-9A56-46AB-BAFB-C7C0ED917A07}">
      <dgm:prSet/>
      <dgm:spPr/>
      <dgm:t>
        <a:bodyPr/>
        <a:lstStyle/>
        <a:p>
          <a:endParaRPr lang="ru-RU"/>
        </a:p>
      </dgm:t>
    </dgm:pt>
    <dgm:pt modelId="{9995D1BF-E82E-4299-82B2-1D89E8B92E0E}" type="sibTrans" cxnId="{508339CD-9A56-46AB-BAFB-C7C0ED917A07}">
      <dgm:prSet/>
      <dgm:spPr/>
      <dgm:t>
        <a:bodyPr/>
        <a:lstStyle/>
        <a:p>
          <a:endParaRPr lang="ru-RU"/>
        </a:p>
      </dgm:t>
    </dgm:pt>
    <dgm:pt modelId="{D37E7565-3238-427F-AE0C-DC6B85D4C2A2}">
      <dgm:prSet phldrT="[Текст]" custT="1"/>
      <dgm:spPr/>
      <dgm:t>
        <a:bodyPr/>
        <a:lstStyle/>
        <a:p>
          <a:r>
            <a:rPr lang="ru-RU" sz="1400" b="0" dirty="0"/>
            <a:t>Обеспечение качества дошкольного образования воспитанников в соответствии с </a:t>
          </a:r>
          <a:r>
            <a:rPr lang="ru-RU" sz="1400" b="0" dirty="0" smtClean="0"/>
            <a:t>ФЗ «Закон </a:t>
          </a:r>
          <a:r>
            <a:rPr lang="ru-RU" sz="1400" b="0" dirty="0"/>
            <a:t>об </a:t>
          </a:r>
          <a:r>
            <a:rPr lang="ru-RU" sz="1400" b="0" dirty="0" smtClean="0"/>
            <a:t>образовании в РФ», ФГОС </a:t>
          </a:r>
          <a:r>
            <a:rPr lang="ru-RU" sz="1400" b="0" dirty="0" smtClean="0"/>
            <a:t>ДО, ФОП ДО</a:t>
          </a:r>
          <a:endParaRPr lang="ru-RU" sz="1400" b="0" dirty="0"/>
        </a:p>
      </dgm:t>
    </dgm:pt>
    <dgm:pt modelId="{3AF156EE-F956-4896-B75B-C8EAB087A241}" type="parTrans" cxnId="{916C3346-3176-4267-BA37-607494F67B77}">
      <dgm:prSet/>
      <dgm:spPr/>
      <dgm:t>
        <a:bodyPr/>
        <a:lstStyle/>
        <a:p>
          <a:endParaRPr lang="ru-RU"/>
        </a:p>
      </dgm:t>
    </dgm:pt>
    <dgm:pt modelId="{2356AE45-2E4A-47BF-87C5-7D665005BE6E}" type="sibTrans" cxnId="{916C3346-3176-4267-BA37-607494F67B77}">
      <dgm:prSet/>
      <dgm:spPr/>
      <dgm:t>
        <a:bodyPr/>
        <a:lstStyle/>
        <a:p>
          <a:endParaRPr lang="ru-RU"/>
        </a:p>
      </dgm:t>
    </dgm:pt>
    <dgm:pt modelId="{AE3E2871-12D2-4F23-B266-639171300F01}">
      <dgm:prSet phldrT="[Текст]" custT="1"/>
      <dgm:spPr/>
      <dgm:t>
        <a:bodyPr/>
        <a:lstStyle/>
        <a:p>
          <a:r>
            <a:rPr lang="ru-RU" sz="1400" b="0" dirty="0"/>
            <a:t>Использование </a:t>
          </a:r>
          <a:r>
            <a:rPr lang="ru-RU" sz="1400" b="0" dirty="0" err="1"/>
            <a:t>здоровьесберегающих</a:t>
          </a:r>
          <a:r>
            <a:rPr lang="ru-RU" sz="1400" b="0" dirty="0"/>
            <a:t> компонентов для сохранения и укрепления физического и психического здоровья воспитанников с учетом индивидуальных особенностей</a:t>
          </a:r>
        </a:p>
      </dgm:t>
    </dgm:pt>
    <dgm:pt modelId="{9A0D788C-20FA-4CC2-9490-BE0D16D3E4F9}" type="parTrans" cxnId="{2A244F8C-32C6-4549-8849-B285C03D0CCB}">
      <dgm:prSet/>
      <dgm:spPr/>
      <dgm:t>
        <a:bodyPr/>
        <a:lstStyle/>
        <a:p>
          <a:endParaRPr lang="ru-RU"/>
        </a:p>
      </dgm:t>
    </dgm:pt>
    <dgm:pt modelId="{6CFC57AC-9500-43E2-BF2E-D8DA80348C44}" type="sibTrans" cxnId="{2A244F8C-32C6-4549-8849-B285C03D0CCB}">
      <dgm:prSet/>
      <dgm:spPr/>
      <dgm:t>
        <a:bodyPr/>
        <a:lstStyle/>
        <a:p>
          <a:endParaRPr lang="ru-RU"/>
        </a:p>
      </dgm:t>
    </dgm:pt>
    <dgm:pt modelId="{9C71F2E0-F6A1-43C3-BD90-87BEAFF0D984}">
      <dgm:prSet phldrT="[Текст]" custT="1"/>
      <dgm:spPr/>
      <dgm:t>
        <a:bodyPr/>
        <a:lstStyle/>
        <a:p>
          <a:r>
            <a:rPr lang="ru-RU" sz="1400" b="0" dirty="0"/>
            <a:t>Создание эффективной, постоянно действующей системы непрерывного образования педагогов</a:t>
          </a:r>
        </a:p>
      </dgm:t>
    </dgm:pt>
    <dgm:pt modelId="{0FFEEB42-6CAE-4C52-AD3F-1F41FA2F6E34}" type="parTrans" cxnId="{1A49191E-EC92-49F8-90D1-E89977E2F415}">
      <dgm:prSet/>
      <dgm:spPr/>
      <dgm:t>
        <a:bodyPr/>
        <a:lstStyle/>
        <a:p>
          <a:endParaRPr lang="ru-RU"/>
        </a:p>
      </dgm:t>
    </dgm:pt>
    <dgm:pt modelId="{C6EEC514-B996-40BB-9F55-D457B031634E}" type="sibTrans" cxnId="{1A49191E-EC92-49F8-90D1-E89977E2F415}">
      <dgm:prSet/>
      <dgm:spPr/>
      <dgm:t>
        <a:bodyPr/>
        <a:lstStyle/>
        <a:p>
          <a:endParaRPr lang="ru-RU"/>
        </a:p>
      </dgm:t>
    </dgm:pt>
    <dgm:pt modelId="{DD39B04D-DC12-4F47-9CAE-CF3694A00AA3}">
      <dgm:prSet phldrT="[Текст]" custT="1"/>
      <dgm:spPr/>
      <dgm:t>
        <a:bodyPr/>
        <a:lstStyle/>
        <a:p>
          <a:r>
            <a:rPr lang="ru-RU" sz="1400" b="0" dirty="0"/>
            <a:t>Создание   единого   образовательного   пространства   ДОУ   на   основе   повышения взаимодействия с родителями, объектами социума</a:t>
          </a:r>
        </a:p>
      </dgm:t>
    </dgm:pt>
    <dgm:pt modelId="{1947AA60-E221-4126-884B-211B1A540441}" type="parTrans" cxnId="{B6C710C9-96EE-43E8-9E25-66336A152FB2}">
      <dgm:prSet/>
      <dgm:spPr/>
      <dgm:t>
        <a:bodyPr/>
        <a:lstStyle/>
        <a:p>
          <a:endParaRPr lang="ru-RU"/>
        </a:p>
      </dgm:t>
    </dgm:pt>
    <dgm:pt modelId="{470CB3DA-3398-484E-8255-DA867ADC36BA}" type="sibTrans" cxnId="{B6C710C9-96EE-43E8-9E25-66336A152FB2}">
      <dgm:prSet/>
      <dgm:spPr/>
      <dgm:t>
        <a:bodyPr/>
        <a:lstStyle/>
        <a:p>
          <a:endParaRPr lang="ru-RU"/>
        </a:p>
      </dgm:t>
    </dgm:pt>
    <dgm:pt modelId="{8902571E-CFF9-43D9-AFF8-AAF3D4D85666}">
      <dgm:prSet phldrT="[Текст]" custT="1"/>
      <dgm:spPr/>
      <dgm:t>
        <a:bodyPr/>
        <a:lstStyle/>
        <a:p>
          <a:r>
            <a:rPr lang="ru-RU" sz="1400" b="0" dirty="0" smtClean="0"/>
            <a:t>Построение развивающей предметно-пространственной среды в соответствии с новым содержанием дошкольного образования, действующим законодательством в сфере образования, ФГОС ДО, ФОП ДО, ФАОП ДО</a:t>
          </a:r>
          <a:endParaRPr lang="ru-RU" sz="1400" b="0" dirty="0"/>
        </a:p>
      </dgm:t>
    </dgm:pt>
    <dgm:pt modelId="{2C78FCA5-A4F5-480F-938A-0AC8FC7D7D3E}" type="parTrans" cxnId="{08212952-9E70-4B84-820E-4A783D408DE1}">
      <dgm:prSet/>
      <dgm:spPr/>
      <dgm:t>
        <a:bodyPr/>
        <a:lstStyle/>
        <a:p>
          <a:endParaRPr lang="ru-RU"/>
        </a:p>
      </dgm:t>
    </dgm:pt>
    <dgm:pt modelId="{838E8DC1-0EAA-43C7-A13F-F247A25F27E9}" type="sibTrans" cxnId="{08212952-9E70-4B84-820E-4A783D408DE1}">
      <dgm:prSet/>
      <dgm:spPr/>
      <dgm:t>
        <a:bodyPr/>
        <a:lstStyle/>
        <a:p>
          <a:endParaRPr lang="ru-RU"/>
        </a:p>
      </dgm:t>
    </dgm:pt>
    <dgm:pt modelId="{CF11C0B8-22B7-4C1C-A88D-E3DD4A56C60E}" type="pres">
      <dgm:prSet presAssocID="{AE104FF7-12AE-4C61-B2AD-4B9FB9CFB6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AFA91-31A7-4BDB-B890-BFD0920ECC47}" type="pres">
      <dgm:prSet presAssocID="{82C5DA5A-46D4-4B5D-9D28-A4A154725B7D}" presName="centerShape" presStyleLbl="node0" presStyleIdx="0" presStyleCnt="1" custScaleX="175788" custScaleY="122218" custLinFactNeighborX="440" custLinFactNeighborY="220"/>
      <dgm:spPr/>
      <dgm:t>
        <a:bodyPr/>
        <a:lstStyle/>
        <a:p>
          <a:endParaRPr lang="ru-RU"/>
        </a:p>
      </dgm:t>
    </dgm:pt>
    <dgm:pt modelId="{B3493F16-F2DB-43ED-A350-BA9591F92D23}" type="pres">
      <dgm:prSet presAssocID="{3AF156EE-F956-4896-B75B-C8EAB087A24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498B8148-9C7B-453B-A559-21333E7E58AE}" type="pres">
      <dgm:prSet presAssocID="{D37E7565-3238-427F-AE0C-DC6B85D4C2A2}" presName="node" presStyleLbl="node1" presStyleIdx="0" presStyleCnt="5" custScaleX="175788" custRadScaleRad="138775" custRadScaleInc="-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68EA0-5903-4B03-BF6D-D89ED821AFFF}" type="pres">
      <dgm:prSet presAssocID="{9A0D788C-20FA-4CC2-9490-BE0D16D3E4F9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3D40DCAC-F269-4EC1-A566-0992022F37BF}" type="pres">
      <dgm:prSet presAssocID="{AE3E2871-12D2-4F23-B266-639171300F01}" presName="node" presStyleLbl="node1" presStyleIdx="1" presStyleCnt="5" custScaleX="175788" custRadScaleRad="144495" custRadScaleInc="-43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42883-15E2-456F-B86F-7DC30C3C8D7F}" type="pres">
      <dgm:prSet presAssocID="{0FFEEB42-6CAE-4C52-AD3F-1F41FA2F6E3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A84E962C-F29F-4F1F-9371-4CAE85CFCD5B}" type="pres">
      <dgm:prSet presAssocID="{9C71F2E0-F6A1-43C3-BD90-87BEAFF0D984}" presName="node" presStyleLbl="node1" presStyleIdx="2" presStyleCnt="5" custScaleX="175788" custRadScaleRad="104405" custRadScaleInc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47AF5-C05E-4EF0-9458-63837E2A5904}" type="pres">
      <dgm:prSet presAssocID="{2C78FCA5-A4F5-480F-938A-0AC8FC7D7D3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439FEFA1-8BD1-4BFA-AC12-593D577D7823}" type="pres">
      <dgm:prSet presAssocID="{8902571E-CFF9-43D9-AFF8-AAF3D4D85666}" presName="node" presStyleLbl="node1" presStyleIdx="3" presStyleCnt="5" custScaleX="175788" custRadScaleRad="140945" custRadScaleInc="43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E7A20-684F-43F0-AC73-79C299E0CC4B}" type="pres">
      <dgm:prSet presAssocID="{1947AA60-E221-4126-884B-211B1A540441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83803A3A-22EE-4A70-AFD9-D39776E0F655}" type="pres">
      <dgm:prSet presAssocID="{DD39B04D-DC12-4F47-9CAE-CF3694A00AA3}" presName="node" presStyleLbl="node1" presStyleIdx="4" presStyleCnt="5" custScaleX="175788" custRadScaleRad="140966" custRadScaleInc="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44F8C-32C6-4549-8849-B285C03D0CCB}" srcId="{82C5DA5A-46D4-4B5D-9D28-A4A154725B7D}" destId="{AE3E2871-12D2-4F23-B266-639171300F01}" srcOrd="1" destOrd="0" parTransId="{9A0D788C-20FA-4CC2-9490-BE0D16D3E4F9}" sibTransId="{6CFC57AC-9500-43E2-BF2E-D8DA80348C44}"/>
    <dgm:cxn modelId="{475C4054-7101-4C13-AAA6-67EB24C6C16F}" type="presOf" srcId="{1947AA60-E221-4126-884B-211B1A540441}" destId="{0FBE7A20-684F-43F0-AC73-79C299E0CC4B}" srcOrd="0" destOrd="0" presId="urn:microsoft.com/office/officeart/2005/8/layout/radial4"/>
    <dgm:cxn modelId="{916C3346-3176-4267-BA37-607494F67B77}" srcId="{82C5DA5A-46D4-4B5D-9D28-A4A154725B7D}" destId="{D37E7565-3238-427F-AE0C-DC6B85D4C2A2}" srcOrd="0" destOrd="0" parTransId="{3AF156EE-F956-4896-B75B-C8EAB087A241}" sibTransId="{2356AE45-2E4A-47BF-87C5-7D665005BE6E}"/>
    <dgm:cxn modelId="{508339CD-9A56-46AB-BAFB-C7C0ED917A07}" srcId="{AE104FF7-12AE-4C61-B2AD-4B9FB9CFB610}" destId="{82C5DA5A-46D4-4B5D-9D28-A4A154725B7D}" srcOrd="0" destOrd="0" parTransId="{8E92970C-4876-4109-AC5F-E159D072D498}" sibTransId="{9995D1BF-E82E-4299-82B2-1D89E8B92E0E}"/>
    <dgm:cxn modelId="{41509226-2ED2-41A1-9AD4-D5B0DB18ECC2}" type="presOf" srcId="{82C5DA5A-46D4-4B5D-9D28-A4A154725B7D}" destId="{449AFA91-31A7-4BDB-B890-BFD0920ECC47}" srcOrd="0" destOrd="0" presId="urn:microsoft.com/office/officeart/2005/8/layout/radial4"/>
    <dgm:cxn modelId="{1A49191E-EC92-49F8-90D1-E89977E2F415}" srcId="{82C5DA5A-46D4-4B5D-9D28-A4A154725B7D}" destId="{9C71F2E0-F6A1-43C3-BD90-87BEAFF0D984}" srcOrd="2" destOrd="0" parTransId="{0FFEEB42-6CAE-4C52-AD3F-1F41FA2F6E34}" sibTransId="{C6EEC514-B996-40BB-9F55-D457B031634E}"/>
    <dgm:cxn modelId="{B6C710C9-96EE-43E8-9E25-66336A152FB2}" srcId="{82C5DA5A-46D4-4B5D-9D28-A4A154725B7D}" destId="{DD39B04D-DC12-4F47-9CAE-CF3694A00AA3}" srcOrd="4" destOrd="0" parTransId="{1947AA60-E221-4126-884B-211B1A540441}" sibTransId="{470CB3DA-3398-484E-8255-DA867ADC36BA}"/>
    <dgm:cxn modelId="{08212952-9E70-4B84-820E-4A783D408DE1}" srcId="{82C5DA5A-46D4-4B5D-9D28-A4A154725B7D}" destId="{8902571E-CFF9-43D9-AFF8-AAF3D4D85666}" srcOrd="3" destOrd="0" parTransId="{2C78FCA5-A4F5-480F-938A-0AC8FC7D7D3E}" sibTransId="{838E8DC1-0EAA-43C7-A13F-F247A25F27E9}"/>
    <dgm:cxn modelId="{2D6CE3C1-A6ED-4C8C-B82F-4D2250F9360D}" type="presOf" srcId="{9A0D788C-20FA-4CC2-9490-BE0D16D3E4F9}" destId="{3F068EA0-5903-4B03-BF6D-D89ED821AFFF}" srcOrd="0" destOrd="0" presId="urn:microsoft.com/office/officeart/2005/8/layout/radial4"/>
    <dgm:cxn modelId="{112970DF-DD18-4DA0-885C-9B8565FF0C98}" type="presOf" srcId="{8902571E-CFF9-43D9-AFF8-AAF3D4D85666}" destId="{439FEFA1-8BD1-4BFA-AC12-593D577D7823}" srcOrd="0" destOrd="0" presId="urn:microsoft.com/office/officeart/2005/8/layout/radial4"/>
    <dgm:cxn modelId="{89A160C6-1616-419C-8FDE-B479CFD3E205}" type="presOf" srcId="{AE104FF7-12AE-4C61-B2AD-4B9FB9CFB610}" destId="{CF11C0B8-22B7-4C1C-A88D-E3DD4A56C60E}" srcOrd="0" destOrd="0" presId="urn:microsoft.com/office/officeart/2005/8/layout/radial4"/>
    <dgm:cxn modelId="{B71C5151-6373-4F16-9282-E7DE9155FC20}" type="presOf" srcId="{2C78FCA5-A4F5-480F-938A-0AC8FC7D7D3E}" destId="{60E47AF5-C05E-4EF0-9458-63837E2A5904}" srcOrd="0" destOrd="0" presId="urn:microsoft.com/office/officeart/2005/8/layout/radial4"/>
    <dgm:cxn modelId="{529417BF-2D6E-460B-873C-F95E3B77A67B}" type="presOf" srcId="{DD39B04D-DC12-4F47-9CAE-CF3694A00AA3}" destId="{83803A3A-22EE-4A70-AFD9-D39776E0F655}" srcOrd="0" destOrd="0" presId="urn:microsoft.com/office/officeart/2005/8/layout/radial4"/>
    <dgm:cxn modelId="{C7910FB3-EC43-4C09-9C20-BBA47A556252}" type="presOf" srcId="{9C71F2E0-F6A1-43C3-BD90-87BEAFF0D984}" destId="{A84E962C-F29F-4F1F-9371-4CAE85CFCD5B}" srcOrd="0" destOrd="0" presId="urn:microsoft.com/office/officeart/2005/8/layout/radial4"/>
    <dgm:cxn modelId="{1B3991BE-FF5B-403B-96E2-9C96A639415C}" type="presOf" srcId="{D37E7565-3238-427F-AE0C-DC6B85D4C2A2}" destId="{498B8148-9C7B-453B-A559-21333E7E58AE}" srcOrd="0" destOrd="0" presId="urn:microsoft.com/office/officeart/2005/8/layout/radial4"/>
    <dgm:cxn modelId="{D20A333F-7BFC-4A75-8790-6D513348107B}" type="presOf" srcId="{AE3E2871-12D2-4F23-B266-639171300F01}" destId="{3D40DCAC-F269-4EC1-A566-0992022F37BF}" srcOrd="0" destOrd="0" presId="urn:microsoft.com/office/officeart/2005/8/layout/radial4"/>
    <dgm:cxn modelId="{6B0D790C-A402-484A-BDEA-4AC95642489D}" type="presOf" srcId="{3AF156EE-F956-4896-B75B-C8EAB087A241}" destId="{B3493F16-F2DB-43ED-A350-BA9591F92D23}" srcOrd="0" destOrd="0" presId="urn:microsoft.com/office/officeart/2005/8/layout/radial4"/>
    <dgm:cxn modelId="{E596C349-AFA9-4E61-BCAA-DD94833077B8}" type="presOf" srcId="{0FFEEB42-6CAE-4C52-AD3F-1F41FA2F6E34}" destId="{B5342883-15E2-456F-B86F-7DC30C3C8D7F}" srcOrd="0" destOrd="0" presId="urn:microsoft.com/office/officeart/2005/8/layout/radial4"/>
    <dgm:cxn modelId="{85471FFF-D2B4-4B25-80B1-53A7D5E49B64}" type="presParOf" srcId="{CF11C0B8-22B7-4C1C-A88D-E3DD4A56C60E}" destId="{449AFA91-31A7-4BDB-B890-BFD0920ECC47}" srcOrd="0" destOrd="0" presId="urn:microsoft.com/office/officeart/2005/8/layout/radial4"/>
    <dgm:cxn modelId="{3260249C-23D5-4EA2-B885-E2F1C5757AFF}" type="presParOf" srcId="{CF11C0B8-22B7-4C1C-A88D-E3DD4A56C60E}" destId="{B3493F16-F2DB-43ED-A350-BA9591F92D23}" srcOrd="1" destOrd="0" presId="urn:microsoft.com/office/officeart/2005/8/layout/radial4"/>
    <dgm:cxn modelId="{92B79FE2-9E31-409B-9067-B2BB81235A86}" type="presParOf" srcId="{CF11C0B8-22B7-4C1C-A88D-E3DD4A56C60E}" destId="{498B8148-9C7B-453B-A559-21333E7E58AE}" srcOrd="2" destOrd="0" presId="urn:microsoft.com/office/officeart/2005/8/layout/radial4"/>
    <dgm:cxn modelId="{0A129709-AB9F-4FB7-9408-FF4C5D1A48DC}" type="presParOf" srcId="{CF11C0B8-22B7-4C1C-A88D-E3DD4A56C60E}" destId="{3F068EA0-5903-4B03-BF6D-D89ED821AFFF}" srcOrd="3" destOrd="0" presId="urn:microsoft.com/office/officeart/2005/8/layout/radial4"/>
    <dgm:cxn modelId="{35E64CAC-B3D8-4D34-AF4E-EEF5CD403026}" type="presParOf" srcId="{CF11C0B8-22B7-4C1C-A88D-E3DD4A56C60E}" destId="{3D40DCAC-F269-4EC1-A566-0992022F37BF}" srcOrd="4" destOrd="0" presId="urn:microsoft.com/office/officeart/2005/8/layout/radial4"/>
    <dgm:cxn modelId="{BC69E812-2A72-4A69-B8F2-6C48AAC54B99}" type="presParOf" srcId="{CF11C0B8-22B7-4C1C-A88D-E3DD4A56C60E}" destId="{B5342883-15E2-456F-B86F-7DC30C3C8D7F}" srcOrd="5" destOrd="0" presId="urn:microsoft.com/office/officeart/2005/8/layout/radial4"/>
    <dgm:cxn modelId="{1A9B6817-57BA-4376-88DD-F33D8629B1FF}" type="presParOf" srcId="{CF11C0B8-22B7-4C1C-A88D-E3DD4A56C60E}" destId="{A84E962C-F29F-4F1F-9371-4CAE85CFCD5B}" srcOrd="6" destOrd="0" presId="urn:microsoft.com/office/officeart/2005/8/layout/radial4"/>
    <dgm:cxn modelId="{085119C2-6644-4043-AB21-37CB8506883D}" type="presParOf" srcId="{CF11C0B8-22B7-4C1C-A88D-E3DD4A56C60E}" destId="{60E47AF5-C05E-4EF0-9458-63837E2A5904}" srcOrd="7" destOrd="0" presId="urn:microsoft.com/office/officeart/2005/8/layout/radial4"/>
    <dgm:cxn modelId="{DF884B4A-E8A3-4B06-93C3-A9E1D434079F}" type="presParOf" srcId="{CF11C0B8-22B7-4C1C-A88D-E3DD4A56C60E}" destId="{439FEFA1-8BD1-4BFA-AC12-593D577D7823}" srcOrd="8" destOrd="0" presId="urn:microsoft.com/office/officeart/2005/8/layout/radial4"/>
    <dgm:cxn modelId="{E4A37221-F753-41A4-853D-7DFF6AB630A9}" type="presParOf" srcId="{CF11C0B8-22B7-4C1C-A88D-E3DD4A56C60E}" destId="{0FBE7A20-684F-43F0-AC73-79C299E0CC4B}" srcOrd="9" destOrd="0" presId="urn:microsoft.com/office/officeart/2005/8/layout/radial4"/>
    <dgm:cxn modelId="{0ABEC1E9-D667-4EEB-9744-BC16C1C243DC}" type="presParOf" srcId="{CF11C0B8-22B7-4C1C-A88D-E3DD4A56C60E}" destId="{83803A3A-22EE-4A70-AFD9-D39776E0F65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35FCF-6C7E-4902-8E7A-CCD21EC94B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674E5-524C-4E2D-8352-FA3C6FC9568F}">
      <dgm:prSet phldrT="[Текст]" custT="1"/>
      <dgm:spPr/>
      <dgm:t>
        <a:bodyPr/>
        <a:lstStyle/>
        <a:p>
          <a:r>
            <a:rPr lang="ru-RU" sz="1600" b="0" dirty="0"/>
            <a:t>Создание стартовых условий для реализации программы</a:t>
          </a:r>
        </a:p>
      </dgm:t>
    </dgm:pt>
    <dgm:pt modelId="{54CA89B8-F5C9-4D7B-83F2-7C4253E10784}" type="parTrans" cxnId="{616E580B-F209-41BA-BF3C-D7B0C5F20C1C}">
      <dgm:prSet/>
      <dgm:spPr/>
      <dgm:t>
        <a:bodyPr/>
        <a:lstStyle/>
        <a:p>
          <a:endParaRPr lang="ru-RU" sz="1800"/>
        </a:p>
      </dgm:t>
    </dgm:pt>
    <dgm:pt modelId="{6B81D5F2-CAB8-4984-8350-50C4EDE6D8C1}" type="sibTrans" cxnId="{616E580B-F209-41BA-BF3C-D7B0C5F20C1C}">
      <dgm:prSet/>
      <dgm:spPr/>
      <dgm:t>
        <a:bodyPr/>
        <a:lstStyle/>
        <a:p>
          <a:endParaRPr lang="ru-RU" sz="1800"/>
        </a:p>
      </dgm:t>
    </dgm:pt>
    <dgm:pt modelId="{5CAA69B0-D5A8-4B63-8FDA-8C6718A9C23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2 этап</a:t>
          </a:r>
          <a:endParaRPr lang="ru-RU" sz="1800" b="1" dirty="0"/>
        </a:p>
        <a:p>
          <a:pPr>
            <a:lnSpc>
              <a:spcPct val="100000"/>
            </a:lnSpc>
          </a:pPr>
          <a:r>
            <a:rPr lang="ru-RU" sz="1800" b="1" dirty="0" smtClean="0"/>
            <a:t>2022-23</a:t>
          </a:r>
          <a:endParaRPr lang="ru-RU" sz="1800" b="1" dirty="0"/>
        </a:p>
      </dgm:t>
    </dgm:pt>
    <dgm:pt modelId="{3B6D05CB-8779-4036-8B8D-13B8C3A62641}" type="parTrans" cxnId="{308C33A1-B2EB-46D4-ACA3-F463A53EA7BD}">
      <dgm:prSet/>
      <dgm:spPr/>
      <dgm:t>
        <a:bodyPr/>
        <a:lstStyle/>
        <a:p>
          <a:endParaRPr lang="ru-RU" sz="1800"/>
        </a:p>
      </dgm:t>
    </dgm:pt>
    <dgm:pt modelId="{99E4A0FB-0818-4977-AAEF-7E4A1F9F15CA}" type="sibTrans" cxnId="{308C33A1-B2EB-46D4-ACA3-F463A53EA7BD}">
      <dgm:prSet/>
      <dgm:spPr/>
      <dgm:t>
        <a:bodyPr/>
        <a:lstStyle/>
        <a:p>
          <a:endParaRPr lang="ru-RU" sz="1800"/>
        </a:p>
      </dgm:t>
    </dgm:pt>
    <dgm:pt modelId="{554A55D2-3155-4031-A1B9-A921E027965A}">
      <dgm:prSet phldrT="[Текст]" custT="1"/>
      <dgm:spPr/>
      <dgm:t>
        <a:bodyPr/>
        <a:lstStyle/>
        <a:p>
          <a:r>
            <a:rPr lang="ru-RU" sz="1800" b="1" u="sng" dirty="0"/>
            <a:t>Основной, внедренческий</a:t>
          </a:r>
        </a:p>
      </dgm:t>
    </dgm:pt>
    <dgm:pt modelId="{A239C886-5325-4AE7-B35D-66FA83CF9084}" type="parTrans" cxnId="{2DF5E582-852E-4EAC-B97A-713564BD9CB6}">
      <dgm:prSet/>
      <dgm:spPr/>
      <dgm:t>
        <a:bodyPr/>
        <a:lstStyle/>
        <a:p>
          <a:endParaRPr lang="ru-RU" sz="1800"/>
        </a:p>
      </dgm:t>
    </dgm:pt>
    <dgm:pt modelId="{957B8889-8E2C-46B4-9CD7-44FCC232F0BA}" type="sibTrans" cxnId="{2DF5E582-852E-4EAC-B97A-713564BD9CB6}">
      <dgm:prSet/>
      <dgm:spPr/>
      <dgm:t>
        <a:bodyPr/>
        <a:lstStyle/>
        <a:p>
          <a:endParaRPr lang="ru-RU" sz="1800"/>
        </a:p>
      </dgm:t>
    </dgm:pt>
    <dgm:pt modelId="{7A57594B-C0AF-4E0E-A295-4B83AEF7BD27}">
      <dgm:prSet phldrT="[Текст]" custT="1"/>
      <dgm:spPr/>
      <dgm:t>
        <a:bodyPr/>
        <a:lstStyle/>
        <a:p>
          <a:r>
            <a:rPr lang="ru-RU" sz="1800" b="0" dirty="0"/>
            <a:t>Обеспечение реализации программы развития</a:t>
          </a:r>
        </a:p>
      </dgm:t>
    </dgm:pt>
    <dgm:pt modelId="{17482FC8-F1E7-45E7-B79C-53ADC2BD97BC}" type="parTrans" cxnId="{2DF22737-3A4B-4072-AC2A-FEC4F928FBD3}">
      <dgm:prSet/>
      <dgm:spPr/>
      <dgm:t>
        <a:bodyPr/>
        <a:lstStyle/>
        <a:p>
          <a:endParaRPr lang="ru-RU" sz="1800"/>
        </a:p>
      </dgm:t>
    </dgm:pt>
    <dgm:pt modelId="{03B3B640-B51E-4A96-BBF0-342E49764C67}" type="sibTrans" cxnId="{2DF22737-3A4B-4072-AC2A-FEC4F928FBD3}">
      <dgm:prSet/>
      <dgm:spPr/>
      <dgm:t>
        <a:bodyPr/>
        <a:lstStyle/>
        <a:p>
          <a:endParaRPr lang="ru-RU" sz="1800"/>
        </a:p>
      </dgm:t>
    </dgm:pt>
    <dgm:pt modelId="{4FF23DC2-6A75-4B0A-A568-9252AE2EB75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3 этап </a:t>
          </a:r>
          <a:endParaRPr lang="ru-RU" sz="1800" b="1" dirty="0"/>
        </a:p>
        <a:p>
          <a:pPr>
            <a:lnSpc>
              <a:spcPct val="100000"/>
            </a:lnSpc>
          </a:pPr>
          <a:r>
            <a:rPr lang="ru-RU" sz="1800" b="1" dirty="0" smtClean="0"/>
            <a:t>2023-24</a:t>
          </a:r>
          <a:endParaRPr lang="ru-RU" sz="1800" b="1" dirty="0"/>
        </a:p>
      </dgm:t>
    </dgm:pt>
    <dgm:pt modelId="{6C93853D-5698-4C39-803F-6D446D4EE32C}" type="parTrans" cxnId="{5B1B3169-55D3-4825-A16D-5B36D3B032CB}">
      <dgm:prSet/>
      <dgm:spPr/>
      <dgm:t>
        <a:bodyPr/>
        <a:lstStyle/>
        <a:p>
          <a:endParaRPr lang="ru-RU" sz="1800"/>
        </a:p>
      </dgm:t>
    </dgm:pt>
    <dgm:pt modelId="{B968330D-D396-4988-9A09-FF63846025A8}" type="sibTrans" cxnId="{5B1B3169-55D3-4825-A16D-5B36D3B032CB}">
      <dgm:prSet/>
      <dgm:spPr/>
      <dgm:t>
        <a:bodyPr/>
        <a:lstStyle/>
        <a:p>
          <a:endParaRPr lang="ru-RU" sz="1800"/>
        </a:p>
      </dgm:t>
    </dgm:pt>
    <dgm:pt modelId="{50402E57-E70C-4842-99DA-5B14A4F88E49}">
      <dgm:prSet phldrT="[Текст]" custT="1"/>
      <dgm:spPr/>
      <dgm:t>
        <a:bodyPr/>
        <a:lstStyle/>
        <a:p>
          <a:r>
            <a:rPr lang="ru-RU" sz="1800" b="1" u="sng" dirty="0"/>
            <a:t>Заключительный, итоговый</a:t>
          </a:r>
        </a:p>
      </dgm:t>
    </dgm:pt>
    <dgm:pt modelId="{23BAF20A-77EF-4E3B-8909-ED3A7D2F5962}" type="parTrans" cxnId="{9C59EBBB-D865-4193-B3A4-7A89CB836D53}">
      <dgm:prSet/>
      <dgm:spPr/>
      <dgm:t>
        <a:bodyPr/>
        <a:lstStyle/>
        <a:p>
          <a:endParaRPr lang="ru-RU" sz="1800"/>
        </a:p>
      </dgm:t>
    </dgm:pt>
    <dgm:pt modelId="{DCB12601-FAD5-488C-B072-F7F5FF6432AF}" type="sibTrans" cxnId="{9C59EBBB-D865-4193-B3A4-7A89CB836D53}">
      <dgm:prSet/>
      <dgm:spPr/>
      <dgm:t>
        <a:bodyPr/>
        <a:lstStyle/>
        <a:p>
          <a:endParaRPr lang="ru-RU" sz="1800"/>
        </a:p>
      </dgm:t>
    </dgm:pt>
    <dgm:pt modelId="{2362B7FD-070C-44EC-AD40-DC79865AED68}">
      <dgm:prSet phldrT="[Текст]" custT="1"/>
      <dgm:spPr/>
      <dgm:t>
        <a:bodyPr/>
        <a:lstStyle/>
        <a:p>
          <a:r>
            <a:rPr lang="ru-RU" sz="1800" b="0" dirty="0"/>
            <a:t>Анализ результатов реализации программы, определение перспектив</a:t>
          </a:r>
        </a:p>
      </dgm:t>
    </dgm:pt>
    <dgm:pt modelId="{E6B4A0D0-9F12-402C-8B13-1516B343DE6D}" type="parTrans" cxnId="{BAAD83E3-51DF-4677-A60D-E7D191FDC118}">
      <dgm:prSet/>
      <dgm:spPr/>
      <dgm:t>
        <a:bodyPr/>
        <a:lstStyle/>
        <a:p>
          <a:endParaRPr lang="ru-RU" sz="1800"/>
        </a:p>
      </dgm:t>
    </dgm:pt>
    <dgm:pt modelId="{3E3E4A04-73C8-461A-A3E9-30B93237D2D0}" type="sibTrans" cxnId="{BAAD83E3-51DF-4677-A60D-E7D191FDC118}">
      <dgm:prSet/>
      <dgm:spPr/>
      <dgm:t>
        <a:bodyPr/>
        <a:lstStyle/>
        <a:p>
          <a:endParaRPr lang="ru-RU" sz="1800"/>
        </a:p>
      </dgm:t>
    </dgm:pt>
    <dgm:pt modelId="{3D391547-EE6C-4D26-9EAA-F2BCB5EE29A6}">
      <dgm:prSet phldrT="[Текст]" custT="1"/>
      <dgm:spPr/>
      <dgm:t>
        <a:bodyPr/>
        <a:lstStyle/>
        <a:p>
          <a:r>
            <a:rPr lang="ru-RU" sz="1600" b="1" u="sng" dirty="0" smtClean="0"/>
            <a:t>Организационно-подготовительный</a:t>
          </a:r>
          <a:endParaRPr lang="ru-RU" sz="1600" b="1" u="sng" dirty="0"/>
        </a:p>
      </dgm:t>
    </dgm:pt>
    <dgm:pt modelId="{75BD13F9-0451-401C-B8DE-A22B310E1743}" type="sibTrans" cxnId="{B0668482-28C8-416F-9411-00DA4E14099E}">
      <dgm:prSet/>
      <dgm:spPr/>
      <dgm:t>
        <a:bodyPr/>
        <a:lstStyle/>
        <a:p>
          <a:endParaRPr lang="ru-RU" sz="1800"/>
        </a:p>
      </dgm:t>
    </dgm:pt>
    <dgm:pt modelId="{B8768051-FAA6-4142-B79E-743CE1CB42BE}" type="parTrans" cxnId="{B0668482-28C8-416F-9411-00DA4E14099E}">
      <dgm:prSet/>
      <dgm:spPr/>
      <dgm:t>
        <a:bodyPr/>
        <a:lstStyle/>
        <a:p>
          <a:endParaRPr lang="ru-RU" sz="1800"/>
        </a:p>
      </dgm:t>
    </dgm:pt>
    <dgm:pt modelId="{B18016EF-0943-48D5-A859-75DFC78BC3E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1 этап</a:t>
          </a:r>
        </a:p>
        <a:p>
          <a:pPr>
            <a:lnSpc>
              <a:spcPct val="100000"/>
            </a:lnSpc>
          </a:pPr>
          <a:r>
            <a:rPr lang="ru-RU" sz="1800" b="1" dirty="0" smtClean="0"/>
            <a:t>2021-22</a:t>
          </a:r>
          <a:endParaRPr lang="ru-RU" sz="1800" b="1" dirty="0"/>
        </a:p>
      </dgm:t>
    </dgm:pt>
    <dgm:pt modelId="{47A5A6DF-CC5E-4AB0-9738-054256D79637}" type="sibTrans" cxnId="{F59B79D5-712D-4B74-87F0-26912452AB05}">
      <dgm:prSet/>
      <dgm:spPr/>
      <dgm:t>
        <a:bodyPr/>
        <a:lstStyle/>
        <a:p>
          <a:endParaRPr lang="ru-RU" sz="1800"/>
        </a:p>
      </dgm:t>
    </dgm:pt>
    <dgm:pt modelId="{CB2A603C-6BAB-458A-89BE-C014BDB43DE0}" type="parTrans" cxnId="{F59B79D5-712D-4B74-87F0-26912452AB05}">
      <dgm:prSet/>
      <dgm:spPr/>
      <dgm:t>
        <a:bodyPr/>
        <a:lstStyle/>
        <a:p>
          <a:endParaRPr lang="ru-RU" sz="1800"/>
        </a:p>
      </dgm:t>
    </dgm:pt>
    <dgm:pt modelId="{FF1A7D1E-6068-46DB-AE47-5BE9283209E6}" type="pres">
      <dgm:prSet presAssocID="{2DC35FCF-6C7E-4902-8E7A-CCD21EC94B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D51D8-57F6-4BEB-8E8A-7C8D7AD1167E}" type="pres">
      <dgm:prSet presAssocID="{B18016EF-0943-48D5-A859-75DFC78BC3E4}" presName="composite" presStyleCnt="0"/>
      <dgm:spPr/>
    </dgm:pt>
    <dgm:pt modelId="{D724C397-10AE-4658-8CE4-30937D9FF6A8}" type="pres">
      <dgm:prSet presAssocID="{B18016EF-0943-48D5-A859-75DFC78BC3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E97D0-C5E9-4209-A6AB-5C1A6D6F7B4A}" type="pres">
      <dgm:prSet presAssocID="{B18016EF-0943-48D5-A859-75DFC78BC3E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38B30-BDED-4720-BAA4-33BFF63596D7}" type="pres">
      <dgm:prSet presAssocID="{47A5A6DF-CC5E-4AB0-9738-054256D79637}" presName="sp" presStyleCnt="0"/>
      <dgm:spPr/>
    </dgm:pt>
    <dgm:pt modelId="{21CF0849-D802-4311-922F-9A38796970E0}" type="pres">
      <dgm:prSet presAssocID="{5CAA69B0-D5A8-4B63-8FDA-8C6718A9C238}" presName="composite" presStyleCnt="0"/>
      <dgm:spPr/>
    </dgm:pt>
    <dgm:pt modelId="{63919465-78CB-4484-8C5B-A9B9845C6EC7}" type="pres">
      <dgm:prSet presAssocID="{5CAA69B0-D5A8-4B63-8FDA-8C6718A9C23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D33B3-9CFB-4B29-920A-157505B06645}" type="pres">
      <dgm:prSet presAssocID="{5CAA69B0-D5A8-4B63-8FDA-8C6718A9C238}" presName="descendantText" presStyleLbl="alignAcc1" presStyleIdx="1" presStyleCnt="3" custLinFactNeighborX="354" custLinFactNeighborY="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C7CA8-DE5C-4031-8BE7-A17E22CB298B}" type="pres">
      <dgm:prSet presAssocID="{99E4A0FB-0818-4977-AAEF-7E4A1F9F15CA}" presName="sp" presStyleCnt="0"/>
      <dgm:spPr/>
    </dgm:pt>
    <dgm:pt modelId="{9C8B707A-8E46-4DB4-8520-B34079A64E5B}" type="pres">
      <dgm:prSet presAssocID="{4FF23DC2-6A75-4B0A-A568-9252AE2EB755}" presName="composite" presStyleCnt="0"/>
      <dgm:spPr/>
    </dgm:pt>
    <dgm:pt modelId="{58DB662F-D2EA-4EED-A4B6-F830C31495C9}" type="pres">
      <dgm:prSet presAssocID="{4FF23DC2-6A75-4B0A-A568-9252AE2EB7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32B83-C3A9-44A4-BEBB-139A6AF607AD}" type="pres">
      <dgm:prSet presAssocID="{4FF23DC2-6A75-4B0A-A568-9252AE2EB755}" presName="descendantText" presStyleLbl="alignAcc1" presStyleIdx="2" presStyleCnt="3" custScaleY="149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E24E0-E7C2-46B5-BDF6-70CAB0304350}" type="presOf" srcId="{7A57594B-C0AF-4E0E-A295-4B83AEF7BD27}" destId="{FE1D33B3-9CFB-4B29-920A-157505B06645}" srcOrd="0" destOrd="1" presId="urn:microsoft.com/office/officeart/2005/8/layout/chevron2"/>
    <dgm:cxn modelId="{B2EDFB4F-1F6E-4B97-A699-7748A6F677FD}" type="presOf" srcId="{B18016EF-0943-48D5-A859-75DFC78BC3E4}" destId="{D724C397-10AE-4658-8CE4-30937D9FF6A8}" srcOrd="0" destOrd="0" presId="urn:microsoft.com/office/officeart/2005/8/layout/chevron2"/>
    <dgm:cxn modelId="{F59B79D5-712D-4B74-87F0-26912452AB05}" srcId="{2DC35FCF-6C7E-4902-8E7A-CCD21EC94BA1}" destId="{B18016EF-0943-48D5-A859-75DFC78BC3E4}" srcOrd="0" destOrd="0" parTransId="{CB2A603C-6BAB-458A-89BE-C014BDB43DE0}" sibTransId="{47A5A6DF-CC5E-4AB0-9738-054256D79637}"/>
    <dgm:cxn modelId="{E6E70F8D-6B84-4664-B664-CD003F62FBB4}" type="presOf" srcId="{5CAA69B0-D5A8-4B63-8FDA-8C6718A9C238}" destId="{63919465-78CB-4484-8C5B-A9B9845C6EC7}" srcOrd="0" destOrd="0" presId="urn:microsoft.com/office/officeart/2005/8/layout/chevron2"/>
    <dgm:cxn modelId="{616E580B-F209-41BA-BF3C-D7B0C5F20C1C}" srcId="{B18016EF-0943-48D5-A859-75DFC78BC3E4}" destId="{FCE674E5-524C-4E2D-8352-FA3C6FC9568F}" srcOrd="1" destOrd="0" parTransId="{54CA89B8-F5C9-4D7B-83F2-7C4253E10784}" sibTransId="{6B81D5F2-CAB8-4984-8350-50C4EDE6D8C1}"/>
    <dgm:cxn modelId="{AC3C40CD-A9E9-4494-B93F-B88BFF97E090}" type="presOf" srcId="{2DC35FCF-6C7E-4902-8E7A-CCD21EC94BA1}" destId="{FF1A7D1E-6068-46DB-AE47-5BE9283209E6}" srcOrd="0" destOrd="0" presId="urn:microsoft.com/office/officeart/2005/8/layout/chevron2"/>
    <dgm:cxn modelId="{39D37B5A-283D-4702-9824-D6396AF69E93}" type="presOf" srcId="{4FF23DC2-6A75-4B0A-A568-9252AE2EB755}" destId="{58DB662F-D2EA-4EED-A4B6-F830C31495C9}" srcOrd="0" destOrd="0" presId="urn:microsoft.com/office/officeart/2005/8/layout/chevron2"/>
    <dgm:cxn modelId="{308C33A1-B2EB-46D4-ACA3-F463A53EA7BD}" srcId="{2DC35FCF-6C7E-4902-8E7A-CCD21EC94BA1}" destId="{5CAA69B0-D5A8-4B63-8FDA-8C6718A9C238}" srcOrd="1" destOrd="0" parTransId="{3B6D05CB-8779-4036-8B8D-13B8C3A62641}" sibTransId="{99E4A0FB-0818-4977-AAEF-7E4A1F9F15CA}"/>
    <dgm:cxn modelId="{62240B80-EC24-4603-A3DA-7000BE963A6A}" type="presOf" srcId="{50402E57-E70C-4842-99DA-5B14A4F88E49}" destId="{32A32B83-C3A9-44A4-BEBB-139A6AF607AD}" srcOrd="0" destOrd="0" presId="urn:microsoft.com/office/officeart/2005/8/layout/chevron2"/>
    <dgm:cxn modelId="{2DF22737-3A4B-4072-AC2A-FEC4F928FBD3}" srcId="{5CAA69B0-D5A8-4B63-8FDA-8C6718A9C238}" destId="{7A57594B-C0AF-4E0E-A295-4B83AEF7BD27}" srcOrd="1" destOrd="0" parTransId="{17482FC8-F1E7-45E7-B79C-53ADC2BD97BC}" sibTransId="{03B3B640-B51E-4A96-BBF0-342E49764C67}"/>
    <dgm:cxn modelId="{B0668482-28C8-416F-9411-00DA4E14099E}" srcId="{B18016EF-0943-48D5-A859-75DFC78BC3E4}" destId="{3D391547-EE6C-4D26-9EAA-F2BCB5EE29A6}" srcOrd="0" destOrd="0" parTransId="{B8768051-FAA6-4142-B79E-743CE1CB42BE}" sibTransId="{75BD13F9-0451-401C-B8DE-A22B310E1743}"/>
    <dgm:cxn modelId="{9A6D9AE5-0B94-4010-86A4-CD00E0EDB60B}" type="presOf" srcId="{554A55D2-3155-4031-A1B9-A921E027965A}" destId="{FE1D33B3-9CFB-4B29-920A-157505B06645}" srcOrd="0" destOrd="0" presId="urn:microsoft.com/office/officeart/2005/8/layout/chevron2"/>
    <dgm:cxn modelId="{E3E65CCE-577B-44DF-91C7-E22CBEBB965E}" type="presOf" srcId="{2362B7FD-070C-44EC-AD40-DC79865AED68}" destId="{32A32B83-C3A9-44A4-BEBB-139A6AF607AD}" srcOrd="0" destOrd="1" presId="urn:microsoft.com/office/officeart/2005/8/layout/chevron2"/>
    <dgm:cxn modelId="{BAAD83E3-51DF-4677-A60D-E7D191FDC118}" srcId="{4FF23DC2-6A75-4B0A-A568-9252AE2EB755}" destId="{2362B7FD-070C-44EC-AD40-DC79865AED68}" srcOrd="1" destOrd="0" parTransId="{E6B4A0D0-9F12-402C-8B13-1516B343DE6D}" sibTransId="{3E3E4A04-73C8-461A-A3E9-30B93237D2D0}"/>
    <dgm:cxn modelId="{9C59EBBB-D865-4193-B3A4-7A89CB836D53}" srcId="{4FF23DC2-6A75-4B0A-A568-9252AE2EB755}" destId="{50402E57-E70C-4842-99DA-5B14A4F88E49}" srcOrd="0" destOrd="0" parTransId="{23BAF20A-77EF-4E3B-8909-ED3A7D2F5962}" sibTransId="{DCB12601-FAD5-488C-B072-F7F5FF6432AF}"/>
    <dgm:cxn modelId="{5B1B3169-55D3-4825-A16D-5B36D3B032CB}" srcId="{2DC35FCF-6C7E-4902-8E7A-CCD21EC94BA1}" destId="{4FF23DC2-6A75-4B0A-A568-9252AE2EB755}" srcOrd="2" destOrd="0" parTransId="{6C93853D-5698-4C39-803F-6D446D4EE32C}" sibTransId="{B968330D-D396-4988-9A09-FF63846025A8}"/>
    <dgm:cxn modelId="{F78F3526-6D4D-4A27-92B9-ED6D60B0031E}" type="presOf" srcId="{3D391547-EE6C-4D26-9EAA-F2BCB5EE29A6}" destId="{EBAE97D0-C5E9-4209-A6AB-5C1A6D6F7B4A}" srcOrd="0" destOrd="0" presId="urn:microsoft.com/office/officeart/2005/8/layout/chevron2"/>
    <dgm:cxn modelId="{2DF5E582-852E-4EAC-B97A-713564BD9CB6}" srcId="{5CAA69B0-D5A8-4B63-8FDA-8C6718A9C238}" destId="{554A55D2-3155-4031-A1B9-A921E027965A}" srcOrd="0" destOrd="0" parTransId="{A239C886-5325-4AE7-B35D-66FA83CF9084}" sibTransId="{957B8889-8E2C-46B4-9CD7-44FCC232F0BA}"/>
    <dgm:cxn modelId="{A6F06EC7-0155-4C23-88B8-1E7B7C7FBF9E}" type="presOf" srcId="{FCE674E5-524C-4E2D-8352-FA3C6FC9568F}" destId="{EBAE97D0-C5E9-4209-A6AB-5C1A6D6F7B4A}" srcOrd="0" destOrd="1" presId="urn:microsoft.com/office/officeart/2005/8/layout/chevron2"/>
    <dgm:cxn modelId="{542BFDD1-8186-4959-A036-EC9E4FE58010}" type="presParOf" srcId="{FF1A7D1E-6068-46DB-AE47-5BE9283209E6}" destId="{13BD51D8-57F6-4BEB-8E8A-7C8D7AD1167E}" srcOrd="0" destOrd="0" presId="urn:microsoft.com/office/officeart/2005/8/layout/chevron2"/>
    <dgm:cxn modelId="{D49B07BA-654A-4E99-8999-129C3A800AD7}" type="presParOf" srcId="{13BD51D8-57F6-4BEB-8E8A-7C8D7AD1167E}" destId="{D724C397-10AE-4658-8CE4-30937D9FF6A8}" srcOrd="0" destOrd="0" presId="urn:microsoft.com/office/officeart/2005/8/layout/chevron2"/>
    <dgm:cxn modelId="{0C9E1CB1-832B-4009-8719-1ACEC42EE875}" type="presParOf" srcId="{13BD51D8-57F6-4BEB-8E8A-7C8D7AD1167E}" destId="{EBAE97D0-C5E9-4209-A6AB-5C1A6D6F7B4A}" srcOrd="1" destOrd="0" presId="urn:microsoft.com/office/officeart/2005/8/layout/chevron2"/>
    <dgm:cxn modelId="{53126332-E41F-4AFC-A739-3006D0B440D3}" type="presParOf" srcId="{FF1A7D1E-6068-46DB-AE47-5BE9283209E6}" destId="{FC038B30-BDED-4720-BAA4-33BFF63596D7}" srcOrd="1" destOrd="0" presId="urn:microsoft.com/office/officeart/2005/8/layout/chevron2"/>
    <dgm:cxn modelId="{EF671723-017F-40F6-A573-19033E35B792}" type="presParOf" srcId="{FF1A7D1E-6068-46DB-AE47-5BE9283209E6}" destId="{21CF0849-D802-4311-922F-9A38796970E0}" srcOrd="2" destOrd="0" presId="urn:microsoft.com/office/officeart/2005/8/layout/chevron2"/>
    <dgm:cxn modelId="{5A67EB95-5BCA-46BE-9EC8-A51C07C6C79C}" type="presParOf" srcId="{21CF0849-D802-4311-922F-9A38796970E0}" destId="{63919465-78CB-4484-8C5B-A9B9845C6EC7}" srcOrd="0" destOrd="0" presId="urn:microsoft.com/office/officeart/2005/8/layout/chevron2"/>
    <dgm:cxn modelId="{847D2FAB-B3DA-41F6-92D1-8C400A9D5C7D}" type="presParOf" srcId="{21CF0849-D802-4311-922F-9A38796970E0}" destId="{FE1D33B3-9CFB-4B29-920A-157505B06645}" srcOrd="1" destOrd="0" presId="urn:microsoft.com/office/officeart/2005/8/layout/chevron2"/>
    <dgm:cxn modelId="{B473ACA4-4B60-4DD2-B9A2-53E9F5B82C2A}" type="presParOf" srcId="{FF1A7D1E-6068-46DB-AE47-5BE9283209E6}" destId="{A92C7CA8-DE5C-4031-8BE7-A17E22CB298B}" srcOrd="3" destOrd="0" presId="urn:microsoft.com/office/officeart/2005/8/layout/chevron2"/>
    <dgm:cxn modelId="{8A8B054D-99E8-4302-836D-EC39AF6F7A50}" type="presParOf" srcId="{FF1A7D1E-6068-46DB-AE47-5BE9283209E6}" destId="{9C8B707A-8E46-4DB4-8520-B34079A64E5B}" srcOrd="4" destOrd="0" presId="urn:microsoft.com/office/officeart/2005/8/layout/chevron2"/>
    <dgm:cxn modelId="{EB2D18AA-ABF6-446A-AF45-45528632559C}" type="presParOf" srcId="{9C8B707A-8E46-4DB4-8520-B34079A64E5B}" destId="{58DB662F-D2EA-4EED-A4B6-F830C31495C9}" srcOrd="0" destOrd="0" presId="urn:microsoft.com/office/officeart/2005/8/layout/chevron2"/>
    <dgm:cxn modelId="{FCBC7A15-E535-4608-8FA8-C29CDC2C002E}" type="presParOf" srcId="{9C8B707A-8E46-4DB4-8520-B34079A64E5B}" destId="{32A32B83-C3A9-44A4-BEBB-139A6AF607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D4C517-8635-4B99-8668-682AC8C5798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8051CD-23AD-4C43-ACAA-51DE5DD6FE09}">
      <dgm:prSet phldrT="[Текст]" custT="1"/>
      <dgm:spPr/>
      <dgm:t>
        <a:bodyPr/>
        <a:lstStyle/>
        <a:p>
          <a:r>
            <a:rPr lang="ru-RU" sz="1600" b="1" dirty="0"/>
            <a:t>1</a:t>
          </a:r>
        </a:p>
      </dgm:t>
    </dgm:pt>
    <dgm:pt modelId="{B29C158F-255C-46FD-A7A3-F401D53FA73D}" type="parTrans" cxnId="{A56E08F2-774A-4E4A-BF59-862B21518E51}">
      <dgm:prSet/>
      <dgm:spPr/>
      <dgm:t>
        <a:bodyPr/>
        <a:lstStyle/>
        <a:p>
          <a:endParaRPr lang="ru-RU"/>
        </a:p>
      </dgm:t>
    </dgm:pt>
    <dgm:pt modelId="{7D967BF4-6A27-49E8-A04E-2B80F09807C5}" type="sibTrans" cxnId="{A56E08F2-774A-4E4A-BF59-862B21518E51}">
      <dgm:prSet/>
      <dgm:spPr/>
      <dgm:t>
        <a:bodyPr/>
        <a:lstStyle/>
        <a:p>
          <a:endParaRPr lang="ru-RU"/>
        </a:p>
      </dgm:t>
    </dgm:pt>
    <dgm:pt modelId="{7D74A1E7-E8BB-418C-A21A-67BA2F798035}">
      <dgm:prSet phldrT="[Текст]" custT="1"/>
      <dgm:spPr/>
      <dgm:t>
        <a:bodyPr/>
        <a:lstStyle/>
        <a:p>
          <a:r>
            <a:rPr lang="ru-RU" sz="1600" b="1" u="sng" dirty="0"/>
            <a:t>«Качество образования»</a:t>
          </a:r>
        </a:p>
      </dgm:t>
    </dgm:pt>
    <dgm:pt modelId="{FC345AD6-ADE2-4B73-B8EA-F35EB3138818}" type="parTrans" cxnId="{71C9EB02-39E6-4BFD-A426-E9EC8BBEA5DB}">
      <dgm:prSet/>
      <dgm:spPr/>
      <dgm:t>
        <a:bodyPr/>
        <a:lstStyle/>
        <a:p>
          <a:endParaRPr lang="ru-RU"/>
        </a:p>
      </dgm:t>
    </dgm:pt>
    <dgm:pt modelId="{D390C74F-4548-4BBE-9D93-C9E9096E47C7}" type="sibTrans" cxnId="{71C9EB02-39E6-4BFD-A426-E9EC8BBEA5DB}">
      <dgm:prSet/>
      <dgm:spPr/>
      <dgm:t>
        <a:bodyPr/>
        <a:lstStyle/>
        <a:p>
          <a:endParaRPr lang="ru-RU"/>
        </a:p>
      </dgm:t>
    </dgm:pt>
    <dgm:pt modelId="{E49B2DB7-AF88-4DC0-B1D6-C7C063546B5F}">
      <dgm:prSet phldrT="[Текст]" custT="1"/>
      <dgm:spPr/>
      <dgm:t>
        <a:bodyPr/>
        <a:lstStyle/>
        <a:p>
          <a:r>
            <a:rPr lang="ru-RU" sz="1600" b="1" dirty="0"/>
            <a:t>2</a:t>
          </a:r>
        </a:p>
      </dgm:t>
    </dgm:pt>
    <dgm:pt modelId="{44BF6B15-A92A-4BAB-A913-C193E6F018B0}" type="parTrans" cxnId="{F3045A4A-6FB3-41B2-BB65-A59421CCABD1}">
      <dgm:prSet/>
      <dgm:spPr/>
      <dgm:t>
        <a:bodyPr/>
        <a:lstStyle/>
        <a:p>
          <a:endParaRPr lang="ru-RU"/>
        </a:p>
      </dgm:t>
    </dgm:pt>
    <dgm:pt modelId="{BD70AC0C-C2A4-44CB-BFF6-E6782DFEAFBE}" type="sibTrans" cxnId="{F3045A4A-6FB3-41B2-BB65-A59421CCABD1}">
      <dgm:prSet/>
      <dgm:spPr/>
      <dgm:t>
        <a:bodyPr/>
        <a:lstStyle/>
        <a:p>
          <a:endParaRPr lang="ru-RU"/>
        </a:p>
      </dgm:t>
    </dgm:pt>
    <dgm:pt modelId="{861F431C-E9E1-4F41-B051-90972C6503CC}">
      <dgm:prSet phldrT="[Текст]" custT="1"/>
      <dgm:spPr/>
      <dgm:t>
        <a:bodyPr/>
        <a:lstStyle/>
        <a:p>
          <a:r>
            <a:rPr lang="ru-RU" sz="1600" b="1" u="sng" dirty="0"/>
            <a:t>«Профессиональная компетентность педагогов»</a:t>
          </a:r>
        </a:p>
      </dgm:t>
    </dgm:pt>
    <dgm:pt modelId="{842CED4F-54BB-4791-AD62-CAF5088634C1}" type="parTrans" cxnId="{827C959A-556D-475D-B8DF-50524718B717}">
      <dgm:prSet/>
      <dgm:spPr/>
      <dgm:t>
        <a:bodyPr/>
        <a:lstStyle/>
        <a:p>
          <a:endParaRPr lang="ru-RU"/>
        </a:p>
      </dgm:t>
    </dgm:pt>
    <dgm:pt modelId="{448F5C53-DADF-4368-AB5D-A2E90970D643}" type="sibTrans" cxnId="{827C959A-556D-475D-B8DF-50524718B717}">
      <dgm:prSet/>
      <dgm:spPr/>
      <dgm:t>
        <a:bodyPr/>
        <a:lstStyle/>
        <a:p>
          <a:endParaRPr lang="ru-RU"/>
        </a:p>
      </dgm:t>
    </dgm:pt>
    <dgm:pt modelId="{50DB3F55-9C44-4F89-BE72-945429BB080D}">
      <dgm:prSet phldrT="[Текст]" custT="1"/>
      <dgm:spPr/>
      <dgm:t>
        <a:bodyPr/>
        <a:lstStyle/>
        <a:p>
          <a:r>
            <a:rPr lang="ru-RU" sz="1600" b="0" dirty="0"/>
            <a:t>Развитие педагогического потенциала</a:t>
          </a:r>
        </a:p>
      </dgm:t>
    </dgm:pt>
    <dgm:pt modelId="{8975ECD9-B0F7-40A5-AA10-9343ACE9FFC2}" type="parTrans" cxnId="{8ECB7E92-07BF-410C-B32D-0B69EC5A2830}">
      <dgm:prSet/>
      <dgm:spPr/>
      <dgm:t>
        <a:bodyPr/>
        <a:lstStyle/>
        <a:p>
          <a:endParaRPr lang="ru-RU"/>
        </a:p>
      </dgm:t>
    </dgm:pt>
    <dgm:pt modelId="{7BEED686-57FA-4D78-B854-B16D4CF861DA}" type="sibTrans" cxnId="{8ECB7E92-07BF-410C-B32D-0B69EC5A2830}">
      <dgm:prSet/>
      <dgm:spPr/>
      <dgm:t>
        <a:bodyPr/>
        <a:lstStyle/>
        <a:p>
          <a:endParaRPr lang="ru-RU"/>
        </a:p>
      </dgm:t>
    </dgm:pt>
    <dgm:pt modelId="{BFF0B583-63DE-497D-8182-37AC8CFE82A2}">
      <dgm:prSet phldrT="[Текст]" custT="1"/>
      <dgm:spPr/>
      <dgm:t>
        <a:bodyPr/>
        <a:lstStyle/>
        <a:p>
          <a:r>
            <a:rPr lang="ru-RU" sz="1600" b="1" dirty="0"/>
            <a:t>3</a:t>
          </a:r>
        </a:p>
      </dgm:t>
    </dgm:pt>
    <dgm:pt modelId="{77947E64-64C3-4323-99AD-00F9BB7536A1}" type="parTrans" cxnId="{45589E0E-8D4A-431C-9C72-81F4AEFB30E9}">
      <dgm:prSet/>
      <dgm:spPr/>
      <dgm:t>
        <a:bodyPr/>
        <a:lstStyle/>
        <a:p>
          <a:endParaRPr lang="ru-RU"/>
        </a:p>
      </dgm:t>
    </dgm:pt>
    <dgm:pt modelId="{D0307843-7965-4D4C-B9EA-3BA2EB631C26}" type="sibTrans" cxnId="{45589E0E-8D4A-431C-9C72-81F4AEFB30E9}">
      <dgm:prSet/>
      <dgm:spPr/>
      <dgm:t>
        <a:bodyPr/>
        <a:lstStyle/>
        <a:p>
          <a:endParaRPr lang="ru-RU"/>
        </a:p>
      </dgm:t>
    </dgm:pt>
    <dgm:pt modelId="{E95392AF-EC26-4E27-B281-5E2E8FF2BC75}">
      <dgm:prSet phldrT="[Текст]" custT="1"/>
      <dgm:spPr/>
      <dgm:t>
        <a:bodyPr/>
        <a:lstStyle/>
        <a:p>
          <a:r>
            <a:rPr lang="ru-RU" sz="1600" b="1" u="sng" dirty="0"/>
            <a:t>«Современная РППС»</a:t>
          </a:r>
        </a:p>
      </dgm:t>
    </dgm:pt>
    <dgm:pt modelId="{40D7AA05-E735-4F88-980E-4EF5995DEE84}" type="parTrans" cxnId="{A3590C97-55F6-405F-848E-43EE42A611C9}">
      <dgm:prSet/>
      <dgm:spPr/>
      <dgm:t>
        <a:bodyPr/>
        <a:lstStyle/>
        <a:p>
          <a:endParaRPr lang="ru-RU"/>
        </a:p>
      </dgm:t>
    </dgm:pt>
    <dgm:pt modelId="{13B429C5-0DB1-4DE1-ACF5-0778CA56C4E7}" type="sibTrans" cxnId="{A3590C97-55F6-405F-848E-43EE42A611C9}">
      <dgm:prSet/>
      <dgm:spPr/>
      <dgm:t>
        <a:bodyPr/>
        <a:lstStyle/>
        <a:p>
          <a:endParaRPr lang="ru-RU"/>
        </a:p>
      </dgm:t>
    </dgm:pt>
    <dgm:pt modelId="{04F500FF-8FEC-4631-B0CC-2199C6325680}">
      <dgm:prSet phldrT="[Текст]" custT="1"/>
      <dgm:spPr/>
      <dgm:t>
        <a:bodyPr/>
        <a:lstStyle/>
        <a:p>
          <a:r>
            <a:rPr lang="ru-RU" sz="1600" b="0" dirty="0"/>
            <a:t>Построение развивающей предметно-пространственной среды в соответствии с </a:t>
          </a:r>
          <a:r>
            <a:rPr lang="ru-RU" sz="1600" b="0" dirty="0" smtClean="0"/>
            <a:t>ФЗ «Закон об образовании в РФ», ФГОС </a:t>
          </a:r>
          <a:r>
            <a:rPr lang="ru-RU" sz="1600" b="0" dirty="0" smtClean="0"/>
            <a:t>ДО, ФОП ДО</a:t>
          </a:r>
          <a:endParaRPr lang="ru-RU" sz="1600" b="0" dirty="0"/>
        </a:p>
      </dgm:t>
    </dgm:pt>
    <dgm:pt modelId="{906A5385-836D-4008-B2E0-8C3F49EAC139}" type="parTrans" cxnId="{A2A63B0A-15CB-4F0E-8078-CCF02D42A8B5}">
      <dgm:prSet/>
      <dgm:spPr/>
      <dgm:t>
        <a:bodyPr/>
        <a:lstStyle/>
        <a:p>
          <a:endParaRPr lang="ru-RU"/>
        </a:p>
      </dgm:t>
    </dgm:pt>
    <dgm:pt modelId="{FC825C0F-E893-4C4C-B53B-B5E47F20BB95}" type="sibTrans" cxnId="{A2A63B0A-15CB-4F0E-8078-CCF02D42A8B5}">
      <dgm:prSet/>
      <dgm:spPr/>
      <dgm:t>
        <a:bodyPr/>
        <a:lstStyle/>
        <a:p>
          <a:endParaRPr lang="ru-RU"/>
        </a:p>
      </dgm:t>
    </dgm:pt>
    <dgm:pt modelId="{657B4E10-8A3A-43E9-B3BA-7C041C2FF508}">
      <dgm:prSet phldrT="[Текст]" custT="1"/>
      <dgm:spPr/>
      <dgm:t>
        <a:bodyPr/>
        <a:lstStyle/>
        <a:p>
          <a:r>
            <a:rPr lang="ru-RU" sz="1600" b="1" dirty="0"/>
            <a:t>5</a:t>
          </a:r>
        </a:p>
      </dgm:t>
    </dgm:pt>
    <dgm:pt modelId="{B86E4A2A-7FE0-4FCF-B389-8A57F60D8CF5}" type="parTrans" cxnId="{369CC933-C389-4411-ABEF-E42DFB04D720}">
      <dgm:prSet/>
      <dgm:spPr/>
      <dgm:t>
        <a:bodyPr/>
        <a:lstStyle/>
        <a:p>
          <a:endParaRPr lang="ru-RU"/>
        </a:p>
      </dgm:t>
    </dgm:pt>
    <dgm:pt modelId="{3B6B95C8-5D24-4140-BC2C-DC9921BCC424}" type="sibTrans" cxnId="{369CC933-C389-4411-ABEF-E42DFB04D720}">
      <dgm:prSet/>
      <dgm:spPr/>
      <dgm:t>
        <a:bodyPr/>
        <a:lstStyle/>
        <a:p>
          <a:endParaRPr lang="ru-RU"/>
        </a:p>
      </dgm:t>
    </dgm:pt>
    <dgm:pt modelId="{C7321B03-9FD7-4C55-A74B-E3D28B8E07BF}">
      <dgm:prSet phldrT="[Текст]" custT="1"/>
      <dgm:spPr/>
      <dgm:t>
        <a:bodyPr/>
        <a:lstStyle/>
        <a:p>
          <a:r>
            <a:rPr lang="ru-RU" sz="1600" b="1" dirty="0"/>
            <a:t>4</a:t>
          </a:r>
        </a:p>
      </dgm:t>
    </dgm:pt>
    <dgm:pt modelId="{6491181D-F7C4-40D4-86EB-FC534F3BE733}" type="parTrans" cxnId="{E57A8D63-208E-4200-B363-302BE9CDD8D6}">
      <dgm:prSet/>
      <dgm:spPr/>
      <dgm:t>
        <a:bodyPr/>
        <a:lstStyle/>
        <a:p>
          <a:endParaRPr lang="ru-RU"/>
        </a:p>
      </dgm:t>
    </dgm:pt>
    <dgm:pt modelId="{0B1B96CD-9752-4692-ADDE-3748D73E2B9B}" type="sibTrans" cxnId="{E57A8D63-208E-4200-B363-302BE9CDD8D6}">
      <dgm:prSet/>
      <dgm:spPr/>
      <dgm:t>
        <a:bodyPr/>
        <a:lstStyle/>
        <a:p>
          <a:endParaRPr lang="ru-RU"/>
        </a:p>
      </dgm:t>
    </dgm:pt>
    <dgm:pt modelId="{925A699B-B3B4-4926-8943-B86822E3E97F}">
      <dgm:prSet phldrT="[Текст]" custT="1"/>
      <dgm:spPr/>
      <dgm:t>
        <a:bodyPr/>
        <a:lstStyle/>
        <a:p>
          <a:r>
            <a:rPr lang="ru-RU" sz="1600" b="0" dirty="0"/>
            <a:t>Обеспечение </a:t>
          </a:r>
          <a:r>
            <a:rPr lang="ru-RU" sz="1600" b="0" dirty="0" smtClean="0"/>
            <a:t>соответствия содержания </a:t>
          </a:r>
          <a:r>
            <a:rPr lang="ru-RU" sz="1600" b="0" dirty="0"/>
            <a:t>и качества дошкольного   образования воспитанников </a:t>
          </a:r>
          <a:r>
            <a:rPr lang="ru-RU" sz="1600" b="0" dirty="0" smtClean="0"/>
            <a:t> ФЗ «Закон об образовании в РФ», ФГОС </a:t>
          </a:r>
          <a:r>
            <a:rPr lang="ru-RU" sz="1600" b="0" dirty="0" smtClean="0"/>
            <a:t>ДО в соответствии с ФОП</a:t>
          </a:r>
          <a:endParaRPr lang="ru-RU" sz="1600" b="0" dirty="0"/>
        </a:p>
      </dgm:t>
    </dgm:pt>
    <dgm:pt modelId="{F80E56A7-7917-4BAD-ADE6-57410E4E0716}" type="parTrans" cxnId="{1B9AE9D4-1E07-4684-9EC2-83E6BA865AC9}">
      <dgm:prSet/>
      <dgm:spPr/>
      <dgm:t>
        <a:bodyPr/>
        <a:lstStyle/>
        <a:p>
          <a:endParaRPr lang="ru-RU"/>
        </a:p>
      </dgm:t>
    </dgm:pt>
    <dgm:pt modelId="{C7AA9748-E64F-4771-A6C2-03180DAFB6FA}" type="sibTrans" cxnId="{1B9AE9D4-1E07-4684-9EC2-83E6BA865AC9}">
      <dgm:prSet/>
      <dgm:spPr/>
      <dgm:t>
        <a:bodyPr/>
        <a:lstStyle/>
        <a:p>
          <a:endParaRPr lang="ru-RU"/>
        </a:p>
      </dgm:t>
    </dgm:pt>
    <dgm:pt modelId="{5A7EFD81-52BE-43B6-8C47-0ED48E380565}">
      <dgm:prSet custT="1"/>
      <dgm:spPr/>
      <dgm:t>
        <a:bodyPr/>
        <a:lstStyle/>
        <a:p>
          <a:r>
            <a:rPr lang="ru-RU" sz="1600" b="1" u="sng" dirty="0"/>
            <a:t>«Сотрудничество»</a:t>
          </a:r>
        </a:p>
      </dgm:t>
    </dgm:pt>
    <dgm:pt modelId="{C976CED8-61D1-4637-938F-7C2DE1FFF9BA}" type="parTrans" cxnId="{C3522F77-EEBF-4238-A810-7699DC8EB0E1}">
      <dgm:prSet/>
      <dgm:spPr/>
      <dgm:t>
        <a:bodyPr/>
        <a:lstStyle/>
        <a:p>
          <a:endParaRPr lang="ru-RU"/>
        </a:p>
      </dgm:t>
    </dgm:pt>
    <dgm:pt modelId="{CDCECE63-3132-455D-836C-E6EF7BCBDB56}" type="sibTrans" cxnId="{C3522F77-EEBF-4238-A810-7699DC8EB0E1}">
      <dgm:prSet/>
      <dgm:spPr/>
      <dgm:t>
        <a:bodyPr/>
        <a:lstStyle/>
        <a:p>
          <a:endParaRPr lang="ru-RU"/>
        </a:p>
      </dgm:t>
    </dgm:pt>
    <dgm:pt modelId="{C052BB91-2330-4AA2-93E0-126B68E00FC8}">
      <dgm:prSet custT="1"/>
      <dgm:spPr/>
      <dgm:t>
        <a:bodyPr/>
        <a:lstStyle/>
        <a:p>
          <a:r>
            <a:rPr lang="ru-RU" sz="1600" b="0" dirty="0"/>
            <a:t>Создание единого образовательного пространства </a:t>
          </a:r>
        </a:p>
      </dgm:t>
    </dgm:pt>
    <dgm:pt modelId="{45D9EEF6-3082-40B3-8FD5-0B12FA4B6C65}" type="parTrans" cxnId="{2E43212D-89B1-46BB-B6F3-DDBFDCB58976}">
      <dgm:prSet/>
      <dgm:spPr/>
      <dgm:t>
        <a:bodyPr/>
        <a:lstStyle/>
        <a:p>
          <a:endParaRPr lang="ru-RU"/>
        </a:p>
      </dgm:t>
    </dgm:pt>
    <dgm:pt modelId="{858CA7FA-DBBE-49CC-BB7B-25D13EC66D50}" type="sibTrans" cxnId="{2E43212D-89B1-46BB-B6F3-DDBFDCB58976}">
      <dgm:prSet/>
      <dgm:spPr/>
      <dgm:t>
        <a:bodyPr/>
        <a:lstStyle/>
        <a:p>
          <a:endParaRPr lang="ru-RU"/>
        </a:p>
      </dgm:t>
    </dgm:pt>
    <dgm:pt modelId="{B4643916-EBD5-426A-873D-C5E13669F098}">
      <dgm:prSet custT="1"/>
      <dgm:spPr/>
      <dgm:t>
        <a:bodyPr/>
        <a:lstStyle/>
        <a:p>
          <a:r>
            <a:rPr lang="ru-RU" sz="1600" b="0" u="none" dirty="0"/>
            <a:t>Сохранение и укрепление здоровья дошкольников</a:t>
          </a:r>
        </a:p>
      </dgm:t>
    </dgm:pt>
    <dgm:pt modelId="{5DB939AD-9CFD-4576-83E2-510F3F3EC74E}" type="sibTrans" cxnId="{CB236F3A-D001-428F-8C04-C2A11DCA4A06}">
      <dgm:prSet/>
      <dgm:spPr/>
      <dgm:t>
        <a:bodyPr/>
        <a:lstStyle/>
        <a:p>
          <a:endParaRPr lang="ru-RU"/>
        </a:p>
      </dgm:t>
    </dgm:pt>
    <dgm:pt modelId="{A2BD2E7F-A793-4719-A793-40E57F5AC886}" type="parTrans" cxnId="{CB236F3A-D001-428F-8C04-C2A11DCA4A06}">
      <dgm:prSet/>
      <dgm:spPr/>
      <dgm:t>
        <a:bodyPr/>
        <a:lstStyle/>
        <a:p>
          <a:endParaRPr lang="ru-RU"/>
        </a:p>
      </dgm:t>
    </dgm:pt>
    <dgm:pt modelId="{7C2CF4F9-20E1-4DF9-9B7D-1D1985EFD037}">
      <dgm:prSet custT="1"/>
      <dgm:spPr/>
      <dgm:t>
        <a:bodyPr/>
        <a:lstStyle/>
        <a:p>
          <a:r>
            <a:rPr lang="ru-RU" sz="1600" b="1" u="sng" dirty="0"/>
            <a:t>«Здоровый </a:t>
          </a:r>
          <a:r>
            <a:rPr lang="ru-RU" sz="1600" b="1" u="sng" dirty="0" smtClean="0"/>
            <a:t>дошколенок»</a:t>
          </a:r>
          <a:endParaRPr lang="ru-RU" sz="1600" b="1" u="sng" dirty="0"/>
        </a:p>
      </dgm:t>
    </dgm:pt>
    <dgm:pt modelId="{62FFCA79-57FA-47C5-A3DC-26BE2DF80C6C}" type="sibTrans" cxnId="{51726846-453B-4D49-B8F4-7ED42BB9C480}">
      <dgm:prSet/>
      <dgm:spPr/>
      <dgm:t>
        <a:bodyPr/>
        <a:lstStyle/>
        <a:p>
          <a:endParaRPr lang="ru-RU"/>
        </a:p>
      </dgm:t>
    </dgm:pt>
    <dgm:pt modelId="{E53799D1-FD01-4F29-AA71-9769B1BA11EA}" type="parTrans" cxnId="{51726846-453B-4D49-B8F4-7ED42BB9C480}">
      <dgm:prSet/>
      <dgm:spPr/>
      <dgm:t>
        <a:bodyPr/>
        <a:lstStyle/>
        <a:p>
          <a:endParaRPr lang="ru-RU"/>
        </a:p>
      </dgm:t>
    </dgm:pt>
    <dgm:pt modelId="{CCF8534A-9BF8-41BB-A040-8D0B09FD6657}" type="pres">
      <dgm:prSet presAssocID="{09D4C517-8635-4B99-8668-682AC8C57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810B89-E6D1-4F90-87A3-E1D93A77FDED}" type="pres">
      <dgm:prSet presAssocID="{7D8051CD-23AD-4C43-ACAA-51DE5DD6FE09}" presName="composite" presStyleCnt="0"/>
      <dgm:spPr/>
    </dgm:pt>
    <dgm:pt modelId="{75039DBA-053A-4D88-AEF8-415D98477531}" type="pres">
      <dgm:prSet presAssocID="{7D8051CD-23AD-4C43-ACAA-51DE5DD6FE0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9EDDD-C9A6-493B-86DB-7CCF4FFD8612}" type="pres">
      <dgm:prSet presAssocID="{7D8051CD-23AD-4C43-ACAA-51DE5DD6FE09}" presName="descendantText" presStyleLbl="alignAcc1" presStyleIdx="0" presStyleCnt="5" custScaleY="143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459DF-D7C7-4D3D-8075-4F3BD68AF311}" type="pres">
      <dgm:prSet presAssocID="{7D967BF4-6A27-49E8-A04E-2B80F09807C5}" presName="sp" presStyleCnt="0"/>
      <dgm:spPr/>
    </dgm:pt>
    <dgm:pt modelId="{C600A265-ACBF-42D8-87DD-EDF2A2DC811B}" type="pres">
      <dgm:prSet presAssocID="{E49B2DB7-AF88-4DC0-B1D6-C7C063546B5F}" presName="composite" presStyleCnt="0"/>
      <dgm:spPr/>
    </dgm:pt>
    <dgm:pt modelId="{22700FA7-0E90-4040-899A-73782A4ECC94}" type="pres">
      <dgm:prSet presAssocID="{E49B2DB7-AF88-4DC0-B1D6-C7C063546B5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FEA79-FC4E-4259-952F-70220F393AAB}" type="pres">
      <dgm:prSet presAssocID="{E49B2DB7-AF88-4DC0-B1D6-C7C063546B5F}" presName="descendantText" presStyleLbl="alignAcc1" presStyleIdx="1" presStyleCnt="5" custLinFactY="417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318D9-DE70-4FF6-BD74-CB12F3478679}" type="pres">
      <dgm:prSet presAssocID="{BD70AC0C-C2A4-44CB-BFF6-E6782DFEAFBE}" presName="sp" presStyleCnt="0"/>
      <dgm:spPr/>
    </dgm:pt>
    <dgm:pt modelId="{FCB009A4-6E91-41F3-B890-44CADE18A9A4}" type="pres">
      <dgm:prSet presAssocID="{BFF0B583-63DE-497D-8182-37AC8CFE82A2}" presName="composite" presStyleCnt="0"/>
      <dgm:spPr/>
    </dgm:pt>
    <dgm:pt modelId="{E2658A0A-66D8-4743-A82F-064631C85034}" type="pres">
      <dgm:prSet presAssocID="{BFF0B583-63DE-497D-8182-37AC8CFE82A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0A36B-A7BC-4A23-87AD-D9249B48FF14}" type="pres">
      <dgm:prSet presAssocID="{BFF0B583-63DE-497D-8182-37AC8CFE82A2}" presName="descendantText" presStyleLbl="alignAcc1" presStyleIdx="2" presStyleCnt="5" custLinFactY="44151" custLinFactNeighborX="-6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7966D-9C50-4328-9915-3ED439A5A5DC}" type="pres">
      <dgm:prSet presAssocID="{D0307843-7965-4D4C-B9EA-3BA2EB631C26}" presName="sp" presStyleCnt="0"/>
      <dgm:spPr/>
    </dgm:pt>
    <dgm:pt modelId="{0D700ADC-970E-471F-B64C-577B357ECC3F}" type="pres">
      <dgm:prSet presAssocID="{C7321B03-9FD7-4C55-A74B-E3D28B8E07BF}" presName="composite" presStyleCnt="0"/>
      <dgm:spPr/>
    </dgm:pt>
    <dgm:pt modelId="{F05F10A0-AFE2-4996-B058-CC2B84C806AA}" type="pres">
      <dgm:prSet presAssocID="{C7321B03-9FD7-4C55-A74B-E3D28B8E07B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D37A5-06D5-43EB-B7F1-39A02596B643}" type="pres">
      <dgm:prSet presAssocID="{C7321B03-9FD7-4C55-A74B-E3D28B8E07BF}" presName="descendantText" presStyleLbl="alignAcc1" presStyleIdx="3" presStyleCnt="5" custLinFactY="-100000" custLinFactNeighborX="-345" custLinFactNeighborY="-152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04D93-DEB7-45CC-AD2C-3A8247EF79ED}" type="pres">
      <dgm:prSet presAssocID="{0B1B96CD-9752-4692-ADDE-3748D73E2B9B}" presName="sp" presStyleCnt="0"/>
      <dgm:spPr/>
    </dgm:pt>
    <dgm:pt modelId="{72A958B0-3CD0-4ED8-9925-1B32B507E774}" type="pres">
      <dgm:prSet presAssocID="{657B4E10-8A3A-43E9-B3BA-7C041C2FF508}" presName="composite" presStyleCnt="0"/>
      <dgm:spPr/>
    </dgm:pt>
    <dgm:pt modelId="{FE415285-71D6-4F2B-89CB-7BBC7843537E}" type="pres">
      <dgm:prSet presAssocID="{657B4E10-8A3A-43E9-B3BA-7C041C2FF50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F9226-77D3-437C-99CC-5045CBD81069}" type="pres">
      <dgm:prSet presAssocID="{657B4E10-8A3A-43E9-B3BA-7C041C2FF508}" presName="descendantText" presStyleLbl="alignAcc1" presStyleIdx="4" presStyleCnt="5" custScaleY="138251" custLinFactNeighborX="-344" custLinFactNeighborY="16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A8D63-208E-4200-B363-302BE9CDD8D6}" srcId="{09D4C517-8635-4B99-8668-682AC8C57985}" destId="{C7321B03-9FD7-4C55-A74B-E3D28B8E07BF}" srcOrd="3" destOrd="0" parTransId="{6491181D-F7C4-40D4-86EB-FC534F3BE733}" sibTransId="{0B1B96CD-9752-4692-ADDE-3748D73E2B9B}"/>
    <dgm:cxn modelId="{2E43212D-89B1-46BB-B6F3-DDBFDCB58976}" srcId="{BFF0B583-63DE-497D-8182-37AC8CFE82A2}" destId="{C052BB91-2330-4AA2-93E0-126B68E00FC8}" srcOrd="1" destOrd="0" parTransId="{45D9EEF6-3082-40B3-8FD5-0B12FA4B6C65}" sibTransId="{858CA7FA-DBBE-49CC-BB7B-25D13EC66D50}"/>
    <dgm:cxn modelId="{97205F3B-E5DC-49AC-98E9-F7C03DCBBB68}" type="presOf" srcId="{C052BB91-2330-4AA2-93E0-126B68E00FC8}" destId="{4770A36B-A7BC-4A23-87AD-D9249B48FF14}" srcOrd="0" destOrd="1" presId="urn:microsoft.com/office/officeart/2005/8/layout/chevron2"/>
    <dgm:cxn modelId="{15AEB8E0-83B8-4A9A-8245-CFC25A6975F4}" type="presOf" srcId="{7D8051CD-23AD-4C43-ACAA-51DE5DD6FE09}" destId="{75039DBA-053A-4D88-AEF8-415D98477531}" srcOrd="0" destOrd="0" presId="urn:microsoft.com/office/officeart/2005/8/layout/chevron2"/>
    <dgm:cxn modelId="{BCB00E73-26DC-4807-B57D-75EEF79E809C}" type="presOf" srcId="{C7321B03-9FD7-4C55-A74B-E3D28B8E07BF}" destId="{F05F10A0-AFE2-4996-B058-CC2B84C806AA}" srcOrd="0" destOrd="0" presId="urn:microsoft.com/office/officeart/2005/8/layout/chevron2"/>
    <dgm:cxn modelId="{FDD365F0-4C32-45FA-8389-A2E1684D5885}" type="presOf" srcId="{7D74A1E7-E8BB-418C-A21A-67BA2F798035}" destId="{97F9EDDD-C9A6-493B-86DB-7CCF4FFD8612}" srcOrd="0" destOrd="0" presId="urn:microsoft.com/office/officeart/2005/8/layout/chevron2"/>
    <dgm:cxn modelId="{369CC933-C389-4411-ABEF-E42DFB04D720}" srcId="{09D4C517-8635-4B99-8668-682AC8C57985}" destId="{657B4E10-8A3A-43E9-B3BA-7C041C2FF508}" srcOrd="4" destOrd="0" parTransId="{B86E4A2A-7FE0-4FCF-B389-8A57F60D8CF5}" sibTransId="{3B6B95C8-5D24-4140-BC2C-DC9921BCC424}"/>
    <dgm:cxn modelId="{71C9EB02-39E6-4BFD-A426-E9EC8BBEA5DB}" srcId="{7D8051CD-23AD-4C43-ACAA-51DE5DD6FE09}" destId="{7D74A1E7-E8BB-418C-A21A-67BA2F798035}" srcOrd="0" destOrd="0" parTransId="{FC345AD6-ADE2-4B73-B8EA-F35EB3138818}" sibTransId="{D390C74F-4548-4BBE-9D93-C9E9096E47C7}"/>
    <dgm:cxn modelId="{F3045A4A-6FB3-41B2-BB65-A59421CCABD1}" srcId="{09D4C517-8635-4B99-8668-682AC8C57985}" destId="{E49B2DB7-AF88-4DC0-B1D6-C7C063546B5F}" srcOrd="1" destOrd="0" parTransId="{44BF6B15-A92A-4BAB-A913-C193E6F018B0}" sibTransId="{BD70AC0C-C2A4-44CB-BFF6-E6782DFEAFBE}"/>
    <dgm:cxn modelId="{A2A63B0A-15CB-4F0E-8078-CCF02D42A8B5}" srcId="{657B4E10-8A3A-43E9-B3BA-7C041C2FF508}" destId="{04F500FF-8FEC-4631-B0CC-2199C6325680}" srcOrd="1" destOrd="0" parTransId="{906A5385-836D-4008-B2E0-8C3F49EAC139}" sibTransId="{FC825C0F-E893-4C4C-B53B-B5E47F20BB95}"/>
    <dgm:cxn modelId="{5F68BE9A-575A-424B-A3F8-3591A9EC29E0}" type="presOf" srcId="{861F431C-E9E1-4F41-B051-90972C6503CC}" destId="{0DEFEA79-FC4E-4259-952F-70220F393AAB}" srcOrd="0" destOrd="0" presId="urn:microsoft.com/office/officeart/2005/8/layout/chevron2"/>
    <dgm:cxn modelId="{A3590C97-55F6-405F-848E-43EE42A611C9}" srcId="{657B4E10-8A3A-43E9-B3BA-7C041C2FF508}" destId="{E95392AF-EC26-4E27-B281-5E2E8FF2BC75}" srcOrd="0" destOrd="0" parTransId="{40D7AA05-E735-4F88-980E-4EF5995DEE84}" sibTransId="{13B429C5-0DB1-4DE1-ACF5-0778CA56C4E7}"/>
    <dgm:cxn modelId="{CB236F3A-D001-428F-8C04-C2A11DCA4A06}" srcId="{C7321B03-9FD7-4C55-A74B-E3D28B8E07BF}" destId="{B4643916-EBD5-426A-873D-C5E13669F098}" srcOrd="1" destOrd="0" parTransId="{A2BD2E7F-A793-4719-A793-40E57F5AC886}" sibTransId="{5DB939AD-9CFD-4576-83E2-510F3F3EC74E}"/>
    <dgm:cxn modelId="{6B048F9E-F4AB-454C-B341-F29E34CEDF22}" type="presOf" srcId="{E49B2DB7-AF88-4DC0-B1D6-C7C063546B5F}" destId="{22700FA7-0E90-4040-899A-73782A4ECC94}" srcOrd="0" destOrd="0" presId="urn:microsoft.com/office/officeart/2005/8/layout/chevron2"/>
    <dgm:cxn modelId="{3683E594-3270-4F40-A358-E4BDAC54B11F}" type="presOf" srcId="{5A7EFD81-52BE-43B6-8C47-0ED48E380565}" destId="{4770A36B-A7BC-4A23-87AD-D9249B48FF14}" srcOrd="0" destOrd="0" presId="urn:microsoft.com/office/officeart/2005/8/layout/chevron2"/>
    <dgm:cxn modelId="{568929B6-CB8F-4952-81F8-19C2B328143A}" type="presOf" srcId="{E95392AF-EC26-4E27-B281-5E2E8FF2BC75}" destId="{BB4F9226-77D3-437C-99CC-5045CBD81069}" srcOrd="0" destOrd="0" presId="urn:microsoft.com/office/officeart/2005/8/layout/chevron2"/>
    <dgm:cxn modelId="{B07753F7-2520-4A7C-B056-36A054AEDE99}" type="presOf" srcId="{7C2CF4F9-20E1-4DF9-9B7D-1D1985EFD037}" destId="{083D37A5-06D5-43EB-B7F1-39A02596B643}" srcOrd="0" destOrd="0" presId="urn:microsoft.com/office/officeart/2005/8/layout/chevron2"/>
    <dgm:cxn modelId="{012C7474-78D1-498A-A6FA-115FA9EEB1A1}" type="presOf" srcId="{657B4E10-8A3A-43E9-B3BA-7C041C2FF508}" destId="{FE415285-71D6-4F2B-89CB-7BBC7843537E}" srcOrd="0" destOrd="0" presId="urn:microsoft.com/office/officeart/2005/8/layout/chevron2"/>
    <dgm:cxn modelId="{DD938B2F-E0F1-42C7-B66D-D2F442CC69B1}" type="presOf" srcId="{09D4C517-8635-4B99-8668-682AC8C57985}" destId="{CCF8534A-9BF8-41BB-A040-8D0B09FD6657}" srcOrd="0" destOrd="0" presId="urn:microsoft.com/office/officeart/2005/8/layout/chevron2"/>
    <dgm:cxn modelId="{1B9AE9D4-1E07-4684-9EC2-83E6BA865AC9}" srcId="{7D8051CD-23AD-4C43-ACAA-51DE5DD6FE09}" destId="{925A699B-B3B4-4926-8943-B86822E3E97F}" srcOrd="1" destOrd="0" parTransId="{F80E56A7-7917-4BAD-ADE6-57410E4E0716}" sibTransId="{C7AA9748-E64F-4771-A6C2-03180DAFB6FA}"/>
    <dgm:cxn modelId="{A56E08F2-774A-4E4A-BF59-862B21518E51}" srcId="{09D4C517-8635-4B99-8668-682AC8C57985}" destId="{7D8051CD-23AD-4C43-ACAA-51DE5DD6FE09}" srcOrd="0" destOrd="0" parTransId="{B29C158F-255C-46FD-A7A3-F401D53FA73D}" sibTransId="{7D967BF4-6A27-49E8-A04E-2B80F09807C5}"/>
    <dgm:cxn modelId="{0B865571-11DB-44EB-B0EE-EBA217547F2F}" type="presOf" srcId="{925A699B-B3B4-4926-8943-B86822E3E97F}" destId="{97F9EDDD-C9A6-493B-86DB-7CCF4FFD8612}" srcOrd="0" destOrd="1" presId="urn:microsoft.com/office/officeart/2005/8/layout/chevron2"/>
    <dgm:cxn modelId="{0C4BB202-09CB-4083-BE91-A17DF85D8041}" type="presOf" srcId="{B4643916-EBD5-426A-873D-C5E13669F098}" destId="{083D37A5-06D5-43EB-B7F1-39A02596B643}" srcOrd="0" destOrd="1" presId="urn:microsoft.com/office/officeart/2005/8/layout/chevron2"/>
    <dgm:cxn modelId="{9CEEFC32-7F84-4BB3-803D-9E8A16BA0CA6}" type="presOf" srcId="{BFF0B583-63DE-497D-8182-37AC8CFE82A2}" destId="{E2658A0A-66D8-4743-A82F-064631C85034}" srcOrd="0" destOrd="0" presId="urn:microsoft.com/office/officeart/2005/8/layout/chevron2"/>
    <dgm:cxn modelId="{827C959A-556D-475D-B8DF-50524718B717}" srcId="{E49B2DB7-AF88-4DC0-B1D6-C7C063546B5F}" destId="{861F431C-E9E1-4F41-B051-90972C6503CC}" srcOrd="0" destOrd="0" parTransId="{842CED4F-54BB-4791-AD62-CAF5088634C1}" sibTransId="{448F5C53-DADF-4368-AB5D-A2E90970D643}"/>
    <dgm:cxn modelId="{75E7CFE1-7B42-4578-AB37-8A0C8C8156D7}" type="presOf" srcId="{04F500FF-8FEC-4631-B0CC-2199C6325680}" destId="{BB4F9226-77D3-437C-99CC-5045CBD81069}" srcOrd="0" destOrd="1" presId="urn:microsoft.com/office/officeart/2005/8/layout/chevron2"/>
    <dgm:cxn modelId="{C3522F77-EEBF-4238-A810-7699DC8EB0E1}" srcId="{BFF0B583-63DE-497D-8182-37AC8CFE82A2}" destId="{5A7EFD81-52BE-43B6-8C47-0ED48E380565}" srcOrd="0" destOrd="0" parTransId="{C976CED8-61D1-4637-938F-7C2DE1FFF9BA}" sibTransId="{CDCECE63-3132-455D-836C-E6EF7BCBDB56}"/>
    <dgm:cxn modelId="{71631CF7-EA8B-452A-80E4-B9B54233C975}" type="presOf" srcId="{50DB3F55-9C44-4F89-BE72-945429BB080D}" destId="{0DEFEA79-FC4E-4259-952F-70220F393AAB}" srcOrd="0" destOrd="1" presId="urn:microsoft.com/office/officeart/2005/8/layout/chevron2"/>
    <dgm:cxn modelId="{8ECB7E92-07BF-410C-B32D-0B69EC5A2830}" srcId="{E49B2DB7-AF88-4DC0-B1D6-C7C063546B5F}" destId="{50DB3F55-9C44-4F89-BE72-945429BB080D}" srcOrd="1" destOrd="0" parTransId="{8975ECD9-B0F7-40A5-AA10-9343ACE9FFC2}" sibTransId="{7BEED686-57FA-4D78-B854-B16D4CF861DA}"/>
    <dgm:cxn modelId="{51726846-453B-4D49-B8F4-7ED42BB9C480}" srcId="{C7321B03-9FD7-4C55-A74B-E3D28B8E07BF}" destId="{7C2CF4F9-20E1-4DF9-9B7D-1D1985EFD037}" srcOrd="0" destOrd="0" parTransId="{E53799D1-FD01-4F29-AA71-9769B1BA11EA}" sibTransId="{62FFCA79-57FA-47C5-A3DC-26BE2DF80C6C}"/>
    <dgm:cxn modelId="{45589E0E-8D4A-431C-9C72-81F4AEFB30E9}" srcId="{09D4C517-8635-4B99-8668-682AC8C57985}" destId="{BFF0B583-63DE-497D-8182-37AC8CFE82A2}" srcOrd="2" destOrd="0" parTransId="{77947E64-64C3-4323-99AD-00F9BB7536A1}" sibTransId="{D0307843-7965-4D4C-B9EA-3BA2EB631C26}"/>
    <dgm:cxn modelId="{02784966-1EBD-45CB-90C8-3F4BAB9E783D}" type="presParOf" srcId="{CCF8534A-9BF8-41BB-A040-8D0B09FD6657}" destId="{45810B89-E6D1-4F90-87A3-E1D93A77FDED}" srcOrd="0" destOrd="0" presId="urn:microsoft.com/office/officeart/2005/8/layout/chevron2"/>
    <dgm:cxn modelId="{247726CB-3D14-41AA-9FE5-B9194628006C}" type="presParOf" srcId="{45810B89-E6D1-4F90-87A3-E1D93A77FDED}" destId="{75039DBA-053A-4D88-AEF8-415D98477531}" srcOrd="0" destOrd="0" presId="urn:microsoft.com/office/officeart/2005/8/layout/chevron2"/>
    <dgm:cxn modelId="{55035280-1224-45CE-9196-BBE935102F0A}" type="presParOf" srcId="{45810B89-E6D1-4F90-87A3-E1D93A77FDED}" destId="{97F9EDDD-C9A6-493B-86DB-7CCF4FFD8612}" srcOrd="1" destOrd="0" presId="urn:microsoft.com/office/officeart/2005/8/layout/chevron2"/>
    <dgm:cxn modelId="{6DC9798B-CECB-49DE-8C6D-AA94DA18AD51}" type="presParOf" srcId="{CCF8534A-9BF8-41BB-A040-8D0B09FD6657}" destId="{BBD459DF-D7C7-4D3D-8075-4F3BD68AF311}" srcOrd="1" destOrd="0" presId="urn:microsoft.com/office/officeart/2005/8/layout/chevron2"/>
    <dgm:cxn modelId="{0E06E998-BD4B-4265-9F80-1548EC7E3A19}" type="presParOf" srcId="{CCF8534A-9BF8-41BB-A040-8D0B09FD6657}" destId="{C600A265-ACBF-42D8-87DD-EDF2A2DC811B}" srcOrd="2" destOrd="0" presId="urn:microsoft.com/office/officeart/2005/8/layout/chevron2"/>
    <dgm:cxn modelId="{1C117FF8-67B8-48E8-9F66-0206C5B522D9}" type="presParOf" srcId="{C600A265-ACBF-42D8-87DD-EDF2A2DC811B}" destId="{22700FA7-0E90-4040-899A-73782A4ECC94}" srcOrd="0" destOrd="0" presId="urn:microsoft.com/office/officeart/2005/8/layout/chevron2"/>
    <dgm:cxn modelId="{84818848-5B49-4F34-AEB6-1F6B766F3AB7}" type="presParOf" srcId="{C600A265-ACBF-42D8-87DD-EDF2A2DC811B}" destId="{0DEFEA79-FC4E-4259-952F-70220F393AAB}" srcOrd="1" destOrd="0" presId="urn:microsoft.com/office/officeart/2005/8/layout/chevron2"/>
    <dgm:cxn modelId="{802D4870-BBB2-4632-B496-EDEC0F6BB58D}" type="presParOf" srcId="{CCF8534A-9BF8-41BB-A040-8D0B09FD6657}" destId="{1B8318D9-DE70-4FF6-BD74-CB12F3478679}" srcOrd="3" destOrd="0" presId="urn:microsoft.com/office/officeart/2005/8/layout/chevron2"/>
    <dgm:cxn modelId="{BDD9755D-4917-4864-990F-0BDDA8C5F728}" type="presParOf" srcId="{CCF8534A-9BF8-41BB-A040-8D0B09FD6657}" destId="{FCB009A4-6E91-41F3-B890-44CADE18A9A4}" srcOrd="4" destOrd="0" presId="urn:microsoft.com/office/officeart/2005/8/layout/chevron2"/>
    <dgm:cxn modelId="{17DFC0D1-C9FE-46AF-AB02-77C3D953423F}" type="presParOf" srcId="{FCB009A4-6E91-41F3-B890-44CADE18A9A4}" destId="{E2658A0A-66D8-4743-A82F-064631C85034}" srcOrd="0" destOrd="0" presId="urn:microsoft.com/office/officeart/2005/8/layout/chevron2"/>
    <dgm:cxn modelId="{B21BB5CF-5F5B-4313-9B69-443051C08659}" type="presParOf" srcId="{FCB009A4-6E91-41F3-B890-44CADE18A9A4}" destId="{4770A36B-A7BC-4A23-87AD-D9249B48FF14}" srcOrd="1" destOrd="0" presId="urn:microsoft.com/office/officeart/2005/8/layout/chevron2"/>
    <dgm:cxn modelId="{ED0197BA-EC97-41F1-89A0-64E79851CF61}" type="presParOf" srcId="{CCF8534A-9BF8-41BB-A040-8D0B09FD6657}" destId="{6637966D-9C50-4328-9915-3ED439A5A5DC}" srcOrd="5" destOrd="0" presId="urn:microsoft.com/office/officeart/2005/8/layout/chevron2"/>
    <dgm:cxn modelId="{53BD3CE6-CD7E-4137-A724-7E40309F2E94}" type="presParOf" srcId="{CCF8534A-9BF8-41BB-A040-8D0B09FD6657}" destId="{0D700ADC-970E-471F-B64C-577B357ECC3F}" srcOrd="6" destOrd="0" presId="urn:microsoft.com/office/officeart/2005/8/layout/chevron2"/>
    <dgm:cxn modelId="{BB48D2EC-D3D7-4A36-849A-BF00B1FA4C19}" type="presParOf" srcId="{0D700ADC-970E-471F-B64C-577B357ECC3F}" destId="{F05F10A0-AFE2-4996-B058-CC2B84C806AA}" srcOrd="0" destOrd="0" presId="urn:microsoft.com/office/officeart/2005/8/layout/chevron2"/>
    <dgm:cxn modelId="{15B84B7F-CB1A-4AFC-AF49-3FA9C250AB74}" type="presParOf" srcId="{0D700ADC-970E-471F-B64C-577B357ECC3F}" destId="{083D37A5-06D5-43EB-B7F1-39A02596B643}" srcOrd="1" destOrd="0" presId="urn:microsoft.com/office/officeart/2005/8/layout/chevron2"/>
    <dgm:cxn modelId="{253BE81E-A24A-490F-A4EB-225FF0EB20C9}" type="presParOf" srcId="{CCF8534A-9BF8-41BB-A040-8D0B09FD6657}" destId="{13104D93-DEB7-45CC-AD2C-3A8247EF79ED}" srcOrd="7" destOrd="0" presId="urn:microsoft.com/office/officeart/2005/8/layout/chevron2"/>
    <dgm:cxn modelId="{84D67FF1-9EA9-4C8A-8B40-276DB8F1DF07}" type="presParOf" srcId="{CCF8534A-9BF8-41BB-A040-8D0B09FD6657}" destId="{72A958B0-3CD0-4ED8-9925-1B32B507E774}" srcOrd="8" destOrd="0" presId="urn:microsoft.com/office/officeart/2005/8/layout/chevron2"/>
    <dgm:cxn modelId="{99FCCB9E-BF25-4804-B9E1-84479795898F}" type="presParOf" srcId="{72A958B0-3CD0-4ED8-9925-1B32B507E774}" destId="{FE415285-71D6-4F2B-89CB-7BBC7843537E}" srcOrd="0" destOrd="0" presId="urn:microsoft.com/office/officeart/2005/8/layout/chevron2"/>
    <dgm:cxn modelId="{F5BDBE16-4A26-4864-8104-8E969D012053}" type="presParOf" srcId="{72A958B0-3CD0-4ED8-9925-1B32B507E774}" destId="{BB4F9226-77D3-437C-99CC-5045CBD810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2DCD60-CDC7-4681-9F01-0C58CF6308C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150B1-3663-4D26-ACE6-C508C1387024}">
      <dgm:prSet phldrT="[Текст]" custT="1"/>
      <dgm:spPr/>
      <dgm:t>
        <a:bodyPr/>
        <a:lstStyle/>
        <a:p>
          <a:r>
            <a:rPr lang="ru-RU" sz="1800" b="1" dirty="0"/>
            <a:t>Увеличение доли воспитанников, успешно обучающихся в школе</a:t>
          </a:r>
        </a:p>
      </dgm:t>
    </dgm:pt>
    <dgm:pt modelId="{6C2AEEA5-9B61-4F11-A521-F15529EFD6EC}" type="parTrans" cxnId="{D967F6D8-380D-419C-8F21-208160A5234B}">
      <dgm:prSet/>
      <dgm:spPr/>
      <dgm:t>
        <a:bodyPr/>
        <a:lstStyle/>
        <a:p>
          <a:endParaRPr lang="ru-RU" sz="1800" b="1"/>
        </a:p>
      </dgm:t>
    </dgm:pt>
    <dgm:pt modelId="{71F926CB-2C23-4F29-9CB4-45A656E0C448}" type="sibTrans" cxnId="{D967F6D8-380D-419C-8F21-208160A5234B}">
      <dgm:prSet/>
      <dgm:spPr/>
      <dgm:t>
        <a:bodyPr/>
        <a:lstStyle/>
        <a:p>
          <a:endParaRPr lang="ru-RU" sz="1800" b="1"/>
        </a:p>
      </dgm:t>
    </dgm:pt>
    <dgm:pt modelId="{65A74AFA-E9FF-4FD9-9367-B3DDEB8391E6}">
      <dgm:prSet phldrT="[Текст]" custT="1"/>
      <dgm:spPr/>
      <dgm:t>
        <a:bodyPr/>
        <a:lstStyle/>
        <a:p>
          <a:r>
            <a:rPr lang="ru-RU" sz="1800" b="1" dirty="0" smtClean="0"/>
            <a:t>Снижение показателя по заболеваемости воспитанников</a:t>
          </a:r>
          <a:endParaRPr lang="ru-RU" sz="1800" b="1" dirty="0"/>
        </a:p>
      </dgm:t>
    </dgm:pt>
    <dgm:pt modelId="{C3E38B26-121A-4BEA-A98F-4A5CDB047FA6}" type="parTrans" cxnId="{D6B3F778-B323-41B0-9712-032728CADB09}">
      <dgm:prSet/>
      <dgm:spPr/>
      <dgm:t>
        <a:bodyPr/>
        <a:lstStyle/>
        <a:p>
          <a:endParaRPr lang="ru-RU" sz="1800" b="1"/>
        </a:p>
      </dgm:t>
    </dgm:pt>
    <dgm:pt modelId="{0EEE0D0C-9B61-4165-8694-31349E11B3CD}" type="sibTrans" cxnId="{D6B3F778-B323-41B0-9712-032728CADB09}">
      <dgm:prSet/>
      <dgm:spPr/>
      <dgm:t>
        <a:bodyPr/>
        <a:lstStyle/>
        <a:p>
          <a:endParaRPr lang="ru-RU" sz="1800" b="1"/>
        </a:p>
      </dgm:t>
    </dgm:pt>
    <dgm:pt modelId="{91AA72D7-BE20-4086-9398-9FB5E8C7927F}">
      <dgm:prSet phldrT="[Текст]" custT="1"/>
      <dgm:spPr/>
      <dgm:t>
        <a:bodyPr/>
        <a:lstStyle/>
        <a:p>
          <a:r>
            <a:rPr lang="ru-RU" sz="1800" b="1" dirty="0" smtClean="0"/>
            <a:t>Формирование компонентов РППС, комплектов средств обучения и </a:t>
          </a:r>
          <a:r>
            <a:rPr lang="ru-RU" sz="1800" b="1" dirty="0" smtClean="0"/>
            <a:t>воспитания для детей с ОВЗ</a:t>
          </a:r>
          <a:endParaRPr lang="ru-RU" sz="1800" b="1" dirty="0"/>
        </a:p>
      </dgm:t>
    </dgm:pt>
    <dgm:pt modelId="{E61FF274-0D24-4337-A990-6E87BA5A384E}" type="parTrans" cxnId="{8BD81D83-9D55-4982-8594-4212C021B3F6}">
      <dgm:prSet/>
      <dgm:spPr/>
      <dgm:t>
        <a:bodyPr/>
        <a:lstStyle/>
        <a:p>
          <a:endParaRPr lang="ru-RU" sz="1800"/>
        </a:p>
      </dgm:t>
    </dgm:pt>
    <dgm:pt modelId="{79471F37-415C-4DCF-9AEB-5A022675F244}" type="sibTrans" cxnId="{8BD81D83-9D55-4982-8594-4212C021B3F6}">
      <dgm:prSet/>
      <dgm:spPr/>
      <dgm:t>
        <a:bodyPr/>
        <a:lstStyle/>
        <a:p>
          <a:endParaRPr lang="ru-RU" sz="1800"/>
        </a:p>
      </dgm:t>
    </dgm:pt>
    <dgm:pt modelId="{3A1F8AC5-4DB1-4214-99A3-D2A04C1E8855}">
      <dgm:prSet phldrT="[Текст]" custT="1"/>
      <dgm:spPr/>
      <dgm:t>
        <a:bodyPr/>
        <a:lstStyle/>
        <a:p>
          <a:r>
            <a:rPr lang="ru-RU" sz="1800" b="1" dirty="0"/>
            <a:t>Создание системы инновационных форматов дистанционного взаимодействия с социальными партнерами  </a:t>
          </a:r>
        </a:p>
      </dgm:t>
    </dgm:pt>
    <dgm:pt modelId="{3E9D68B1-A439-4540-900E-EB374340E8C7}" type="sibTrans" cxnId="{033D8EE9-9365-4282-AF6D-5C69BE6CE682}">
      <dgm:prSet/>
      <dgm:spPr/>
      <dgm:t>
        <a:bodyPr/>
        <a:lstStyle/>
        <a:p>
          <a:endParaRPr lang="ru-RU" sz="1800" b="1"/>
        </a:p>
      </dgm:t>
    </dgm:pt>
    <dgm:pt modelId="{BC82A717-CA0D-4B0E-87C5-7EDB7A351D05}" type="parTrans" cxnId="{033D8EE9-9365-4282-AF6D-5C69BE6CE682}">
      <dgm:prSet/>
      <dgm:spPr/>
      <dgm:t>
        <a:bodyPr/>
        <a:lstStyle/>
        <a:p>
          <a:endParaRPr lang="ru-RU" sz="1800" b="1"/>
        </a:p>
      </dgm:t>
    </dgm:pt>
    <dgm:pt modelId="{2F7448A6-8C1A-4BDE-9BC3-DBED902171C6}">
      <dgm:prSet phldrT="[Текст]" custT="1"/>
      <dgm:spPr/>
      <dgm:t>
        <a:bodyPr/>
        <a:lstStyle/>
        <a:p>
          <a:r>
            <a:rPr lang="ru-RU" sz="1800" b="1" dirty="0" smtClean="0"/>
            <a:t>Увеличение доли высококвалифицированных педагогов</a:t>
          </a:r>
          <a:endParaRPr lang="ru-RU" sz="1800" b="1" dirty="0"/>
        </a:p>
      </dgm:t>
    </dgm:pt>
    <dgm:pt modelId="{CA15D8FB-0F6C-402C-9E29-CBF8D5437C3E}" type="parTrans" cxnId="{00867CF8-2B8F-4658-8877-3CEF527FDF52}">
      <dgm:prSet/>
      <dgm:spPr/>
    </dgm:pt>
    <dgm:pt modelId="{360C8FC0-72BB-44F4-8C38-583404C5EE1F}" type="sibTrans" cxnId="{00867CF8-2B8F-4658-8877-3CEF527FDF52}">
      <dgm:prSet/>
      <dgm:spPr/>
    </dgm:pt>
    <dgm:pt modelId="{21264E5A-8285-426D-A1C6-8EC913958476}" type="pres">
      <dgm:prSet presAssocID="{172DCD60-CDC7-4681-9F01-0C58CF6308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227866-65E0-4CBA-8DD7-D179A72A3096}" type="pres">
      <dgm:prSet presAssocID="{172DCD60-CDC7-4681-9F01-0C58CF6308C1}" presName="Name1" presStyleCnt="0"/>
      <dgm:spPr/>
    </dgm:pt>
    <dgm:pt modelId="{87A66FDC-BA30-4943-B904-40DB361321DE}" type="pres">
      <dgm:prSet presAssocID="{172DCD60-CDC7-4681-9F01-0C58CF6308C1}" presName="cycle" presStyleCnt="0"/>
      <dgm:spPr/>
    </dgm:pt>
    <dgm:pt modelId="{8038F1B7-CA55-4167-A786-B13518415BE0}" type="pres">
      <dgm:prSet presAssocID="{172DCD60-CDC7-4681-9F01-0C58CF6308C1}" presName="srcNode" presStyleLbl="node1" presStyleIdx="0" presStyleCnt="5"/>
      <dgm:spPr/>
    </dgm:pt>
    <dgm:pt modelId="{5E29B572-5DBB-4E4B-9E07-48C7929F98ED}" type="pres">
      <dgm:prSet presAssocID="{172DCD60-CDC7-4681-9F01-0C58CF6308C1}" presName="conn" presStyleLbl="parChTrans1D2" presStyleIdx="0" presStyleCnt="1"/>
      <dgm:spPr/>
      <dgm:t>
        <a:bodyPr/>
        <a:lstStyle/>
        <a:p>
          <a:endParaRPr lang="ru-RU"/>
        </a:p>
      </dgm:t>
    </dgm:pt>
    <dgm:pt modelId="{B4A05478-B51C-4FB7-BC0F-882869817A95}" type="pres">
      <dgm:prSet presAssocID="{172DCD60-CDC7-4681-9F01-0C58CF6308C1}" presName="extraNode" presStyleLbl="node1" presStyleIdx="0" presStyleCnt="5"/>
      <dgm:spPr/>
    </dgm:pt>
    <dgm:pt modelId="{244C8D20-4D73-4351-B078-F56FD74E9281}" type="pres">
      <dgm:prSet presAssocID="{172DCD60-CDC7-4681-9F01-0C58CF6308C1}" presName="dstNode" presStyleLbl="node1" presStyleIdx="0" presStyleCnt="5"/>
      <dgm:spPr/>
    </dgm:pt>
    <dgm:pt modelId="{9BD83DDB-AB27-457E-B349-99DADA338319}" type="pres">
      <dgm:prSet presAssocID="{5E1150B1-3663-4D26-ACE6-C508C138702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54F0D-F4C7-4E41-AEF3-61350B262A6D}" type="pres">
      <dgm:prSet presAssocID="{5E1150B1-3663-4D26-ACE6-C508C1387024}" presName="accent_1" presStyleCnt="0"/>
      <dgm:spPr/>
    </dgm:pt>
    <dgm:pt modelId="{51B8A3FD-1B84-4DE9-A500-8A9864C5CFC5}" type="pres">
      <dgm:prSet presAssocID="{5E1150B1-3663-4D26-ACE6-C508C1387024}" presName="accentRepeatNode" presStyleLbl="solidFgAcc1" presStyleIdx="0" presStyleCnt="5"/>
      <dgm:spPr/>
    </dgm:pt>
    <dgm:pt modelId="{E437EE29-5EC6-488D-B196-D6F05033382E}" type="pres">
      <dgm:prSet presAssocID="{65A74AFA-E9FF-4FD9-9367-B3DDEB8391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9B258-549E-4BFA-883B-3E4645D07385}" type="pres">
      <dgm:prSet presAssocID="{65A74AFA-E9FF-4FD9-9367-B3DDEB8391E6}" presName="accent_2" presStyleCnt="0"/>
      <dgm:spPr/>
    </dgm:pt>
    <dgm:pt modelId="{C82356F6-5CEB-471D-822C-756B0FB71ED8}" type="pres">
      <dgm:prSet presAssocID="{65A74AFA-E9FF-4FD9-9367-B3DDEB8391E6}" presName="accentRepeatNode" presStyleLbl="solidFgAcc1" presStyleIdx="1" presStyleCnt="5" custLinFactNeighborX="3343"/>
      <dgm:spPr/>
    </dgm:pt>
    <dgm:pt modelId="{81B0CD9C-3768-4157-B907-11134AC15026}" type="pres">
      <dgm:prSet presAssocID="{2F7448A6-8C1A-4BDE-9BC3-DBED902171C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6C983-35E7-44F0-8817-4779B624A760}" type="pres">
      <dgm:prSet presAssocID="{2F7448A6-8C1A-4BDE-9BC3-DBED902171C6}" presName="accent_3" presStyleCnt="0"/>
      <dgm:spPr/>
    </dgm:pt>
    <dgm:pt modelId="{DE15EFF5-C7E6-4361-8CAF-8C1A7C637F11}" type="pres">
      <dgm:prSet presAssocID="{2F7448A6-8C1A-4BDE-9BC3-DBED902171C6}" presName="accentRepeatNode" presStyleLbl="solidFgAcc1" presStyleIdx="2" presStyleCnt="5"/>
      <dgm:spPr/>
    </dgm:pt>
    <dgm:pt modelId="{0E53699D-9065-4BFF-8EB5-90E3B0F198A5}" type="pres">
      <dgm:prSet presAssocID="{3A1F8AC5-4DB1-4214-99A3-D2A04C1E88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39CD5-9880-4887-88AD-7EBBD464AB5D}" type="pres">
      <dgm:prSet presAssocID="{3A1F8AC5-4DB1-4214-99A3-D2A04C1E8855}" presName="accent_4" presStyleCnt="0"/>
      <dgm:spPr/>
    </dgm:pt>
    <dgm:pt modelId="{4EAE7993-EC9F-4F84-ADA7-A0FFEC3FCDF7}" type="pres">
      <dgm:prSet presAssocID="{3A1F8AC5-4DB1-4214-99A3-D2A04C1E8855}" presName="accentRepeatNode" presStyleLbl="solidFgAcc1" presStyleIdx="3" presStyleCnt="5"/>
      <dgm:spPr/>
    </dgm:pt>
    <dgm:pt modelId="{7093FFEF-9327-43E2-9AF9-C7BB056B6842}" type="pres">
      <dgm:prSet presAssocID="{91AA72D7-BE20-4086-9398-9FB5E8C7927F}" presName="text_5" presStyleLbl="node1" presStyleIdx="4" presStyleCnt="5" custScaleY="13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1B1F9-6A92-4161-8DF1-39419F9E400F}" type="pres">
      <dgm:prSet presAssocID="{91AA72D7-BE20-4086-9398-9FB5E8C7927F}" presName="accent_5" presStyleCnt="0"/>
      <dgm:spPr/>
    </dgm:pt>
    <dgm:pt modelId="{2B5D0CB6-973A-4F6C-A436-E31EC86D281C}" type="pres">
      <dgm:prSet presAssocID="{91AA72D7-BE20-4086-9398-9FB5E8C7927F}" presName="accentRepeatNode" presStyleLbl="solidFgAcc1" presStyleIdx="4" presStyleCnt="5"/>
      <dgm:spPr/>
    </dgm:pt>
  </dgm:ptLst>
  <dgm:cxnLst>
    <dgm:cxn modelId="{82B6AE90-A31C-40C0-90AB-5E59A8EA5106}" type="presOf" srcId="{71F926CB-2C23-4F29-9CB4-45A656E0C448}" destId="{5E29B572-5DBB-4E4B-9E07-48C7929F98ED}" srcOrd="0" destOrd="0" presId="urn:microsoft.com/office/officeart/2008/layout/VerticalCurvedList"/>
    <dgm:cxn modelId="{D6B3F778-B323-41B0-9712-032728CADB09}" srcId="{172DCD60-CDC7-4681-9F01-0C58CF6308C1}" destId="{65A74AFA-E9FF-4FD9-9367-B3DDEB8391E6}" srcOrd="1" destOrd="0" parTransId="{C3E38B26-121A-4BEA-A98F-4A5CDB047FA6}" sibTransId="{0EEE0D0C-9B61-4165-8694-31349E11B3CD}"/>
    <dgm:cxn modelId="{14B3B97B-A60D-4040-8707-C9E4B70BD8A1}" type="presOf" srcId="{65A74AFA-E9FF-4FD9-9367-B3DDEB8391E6}" destId="{E437EE29-5EC6-488D-B196-D6F05033382E}" srcOrd="0" destOrd="0" presId="urn:microsoft.com/office/officeart/2008/layout/VerticalCurvedList"/>
    <dgm:cxn modelId="{3EDFFCA0-6ABE-4215-8D17-87971DD89129}" type="presOf" srcId="{2F7448A6-8C1A-4BDE-9BC3-DBED902171C6}" destId="{81B0CD9C-3768-4157-B907-11134AC15026}" srcOrd="0" destOrd="0" presId="urn:microsoft.com/office/officeart/2008/layout/VerticalCurvedList"/>
    <dgm:cxn modelId="{00867CF8-2B8F-4658-8877-3CEF527FDF52}" srcId="{172DCD60-CDC7-4681-9F01-0C58CF6308C1}" destId="{2F7448A6-8C1A-4BDE-9BC3-DBED902171C6}" srcOrd="2" destOrd="0" parTransId="{CA15D8FB-0F6C-402C-9E29-CBF8D5437C3E}" sibTransId="{360C8FC0-72BB-44F4-8C38-583404C5EE1F}"/>
    <dgm:cxn modelId="{345E398E-5644-4290-9828-B1D19498B66D}" type="presOf" srcId="{172DCD60-CDC7-4681-9F01-0C58CF6308C1}" destId="{21264E5A-8285-426D-A1C6-8EC913958476}" srcOrd="0" destOrd="0" presId="urn:microsoft.com/office/officeart/2008/layout/VerticalCurvedList"/>
    <dgm:cxn modelId="{8907D617-E2B7-4E48-AE44-1C4839CA0F69}" type="presOf" srcId="{3A1F8AC5-4DB1-4214-99A3-D2A04C1E8855}" destId="{0E53699D-9065-4BFF-8EB5-90E3B0F198A5}" srcOrd="0" destOrd="0" presId="urn:microsoft.com/office/officeart/2008/layout/VerticalCurvedList"/>
    <dgm:cxn modelId="{D967F6D8-380D-419C-8F21-208160A5234B}" srcId="{172DCD60-CDC7-4681-9F01-0C58CF6308C1}" destId="{5E1150B1-3663-4D26-ACE6-C508C1387024}" srcOrd="0" destOrd="0" parTransId="{6C2AEEA5-9B61-4F11-A521-F15529EFD6EC}" sibTransId="{71F926CB-2C23-4F29-9CB4-45A656E0C448}"/>
    <dgm:cxn modelId="{D5DED778-7316-42BA-AF31-C29CA7E6993C}" type="presOf" srcId="{5E1150B1-3663-4D26-ACE6-C508C1387024}" destId="{9BD83DDB-AB27-457E-B349-99DADA338319}" srcOrd="0" destOrd="0" presId="urn:microsoft.com/office/officeart/2008/layout/VerticalCurvedList"/>
    <dgm:cxn modelId="{12B4D15F-6FCC-4F75-93D6-FD033DFC2B29}" type="presOf" srcId="{91AA72D7-BE20-4086-9398-9FB5E8C7927F}" destId="{7093FFEF-9327-43E2-9AF9-C7BB056B6842}" srcOrd="0" destOrd="0" presId="urn:microsoft.com/office/officeart/2008/layout/VerticalCurvedList"/>
    <dgm:cxn modelId="{033D8EE9-9365-4282-AF6D-5C69BE6CE682}" srcId="{172DCD60-CDC7-4681-9F01-0C58CF6308C1}" destId="{3A1F8AC5-4DB1-4214-99A3-D2A04C1E8855}" srcOrd="3" destOrd="0" parTransId="{BC82A717-CA0D-4B0E-87C5-7EDB7A351D05}" sibTransId="{3E9D68B1-A439-4540-900E-EB374340E8C7}"/>
    <dgm:cxn modelId="{8BD81D83-9D55-4982-8594-4212C021B3F6}" srcId="{172DCD60-CDC7-4681-9F01-0C58CF6308C1}" destId="{91AA72D7-BE20-4086-9398-9FB5E8C7927F}" srcOrd="4" destOrd="0" parTransId="{E61FF274-0D24-4337-A990-6E87BA5A384E}" sibTransId="{79471F37-415C-4DCF-9AEB-5A022675F244}"/>
    <dgm:cxn modelId="{B1D60A18-8D17-43A1-BBEA-E7A66F6E3D85}" type="presParOf" srcId="{21264E5A-8285-426D-A1C6-8EC913958476}" destId="{D8227866-65E0-4CBA-8DD7-D179A72A3096}" srcOrd="0" destOrd="0" presId="urn:microsoft.com/office/officeart/2008/layout/VerticalCurvedList"/>
    <dgm:cxn modelId="{A2140510-6A12-47B4-8E28-4ED9C7648CC5}" type="presParOf" srcId="{D8227866-65E0-4CBA-8DD7-D179A72A3096}" destId="{87A66FDC-BA30-4943-B904-40DB361321DE}" srcOrd="0" destOrd="0" presId="urn:microsoft.com/office/officeart/2008/layout/VerticalCurvedList"/>
    <dgm:cxn modelId="{E36181C4-05F7-4DFC-A227-0B874AD63429}" type="presParOf" srcId="{87A66FDC-BA30-4943-B904-40DB361321DE}" destId="{8038F1B7-CA55-4167-A786-B13518415BE0}" srcOrd="0" destOrd="0" presId="urn:microsoft.com/office/officeart/2008/layout/VerticalCurvedList"/>
    <dgm:cxn modelId="{29E4556D-CB55-4221-A664-B2A7EAB74720}" type="presParOf" srcId="{87A66FDC-BA30-4943-B904-40DB361321DE}" destId="{5E29B572-5DBB-4E4B-9E07-48C7929F98ED}" srcOrd="1" destOrd="0" presId="urn:microsoft.com/office/officeart/2008/layout/VerticalCurvedList"/>
    <dgm:cxn modelId="{2E1AFD71-BE1B-4393-93BF-54666314B8A2}" type="presParOf" srcId="{87A66FDC-BA30-4943-B904-40DB361321DE}" destId="{B4A05478-B51C-4FB7-BC0F-882869817A95}" srcOrd="2" destOrd="0" presId="urn:microsoft.com/office/officeart/2008/layout/VerticalCurvedList"/>
    <dgm:cxn modelId="{014FF429-3631-4059-8F9A-7ADC3FA2C872}" type="presParOf" srcId="{87A66FDC-BA30-4943-B904-40DB361321DE}" destId="{244C8D20-4D73-4351-B078-F56FD74E9281}" srcOrd="3" destOrd="0" presId="urn:microsoft.com/office/officeart/2008/layout/VerticalCurvedList"/>
    <dgm:cxn modelId="{F9315B8E-A9F8-456C-ABC2-07169E6326F9}" type="presParOf" srcId="{D8227866-65E0-4CBA-8DD7-D179A72A3096}" destId="{9BD83DDB-AB27-457E-B349-99DADA338319}" srcOrd="1" destOrd="0" presId="urn:microsoft.com/office/officeart/2008/layout/VerticalCurvedList"/>
    <dgm:cxn modelId="{077582DA-8248-4AE4-9757-E25AD8703428}" type="presParOf" srcId="{D8227866-65E0-4CBA-8DD7-D179A72A3096}" destId="{3DC54F0D-F4C7-4E41-AEF3-61350B262A6D}" srcOrd="2" destOrd="0" presId="urn:microsoft.com/office/officeart/2008/layout/VerticalCurvedList"/>
    <dgm:cxn modelId="{056B5B9B-026C-461C-9640-622E56C523E7}" type="presParOf" srcId="{3DC54F0D-F4C7-4E41-AEF3-61350B262A6D}" destId="{51B8A3FD-1B84-4DE9-A500-8A9864C5CFC5}" srcOrd="0" destOrd="0" presId="urn:microsoft.com/office/officeart/2008/layout/VerticalCurvedList"/>
    <dgm:cxn modelId="{D2FE1D21-A55B-4526-B685-CF0A1A0F86B3}" type="presParOf" srcId="{D8227866-65E0-4CBA-8DD7-D179A72A3096}" destId="{E437EE29-5EC6-488D-B196-D6F05033382E}" srcOrd="3" destOrd="0" presId="urn:microsoft.com/office/officeart/2008/layout/VerticalCurvedList"/>
    <dgm:cxn modelId="{BF3FEA1C-3799-4CBF-8A6C-8A01CCF8129D}" type="presParOf" srcId="{D8227866-65E0-4CBA-8DD7-D179A72A3096}" destId="{BD19B258-549E-4BFA-883B-3E4645D07385}" srcOrd="4" destOrd="0" presId="urn:microsoft.com/office/officeart/2008/layout/VerticalCurvedList"/>
    <dgm:cxn modelId="{DBABAF73-AA65-46BB-BB25-328622B06F57}" type="presParOf" srcId="{BD19B258-549E-4BFA-883B-3E4645D07385}" destId="{C82356F6-5CEB-471D-822C-756B0FB71ED8}" srcOrd="0" destOrd="0" presId="urn:microsoft.com/office/officeart/2008/layout/VerticalCurvedList"/>
    <dgm:cxn modelId="{36A2A5F8-9154-48E6-8E4C-BD86CE057955}" type="presParOf" srcId="{D8227866-65E0-4CBA-8DD7-D179A72A3096}" destId="{81B0CD9C-3768-4157-B907-11134AC15026}" srcOrd="5" destOrd="0" presId="urn:microsoft.com/office/officeart/2008/layout/VerticalCurvedList"/>
    <dgm:cxn modelId="{25C04DE5-2514-4FDD-BFD8-AFA48669C848}" type="presParOf" srcId="{D8227866-65E0-4CBA-8DD7-D179A72A3096}" destId="{A496C983-35E7-44F0-8817-4779B624A760}" srcOrd="6" destOrd="0" presId="urn:microsoft.com/office/officeart/2008/layout/VerticalCurvedList"/>
    <dgm:cxn modelId="{4918B4D0-75E5-4E1B-BBCC-83FA9DB87DCC}" type="presParOf" srcId="{A496C983-35E7-44F0-8817-4779B624A760}" destId="{DE15EFF5-C7E6-4361-8CAF-8C1A7C637F11}" srcOrd="0" destOrd="0" presId="urn:microsoft.com/office/officeart/2008/layout/VerticalCurvedList"/>
    <dgm:cxn modelId="{483321CC-CFE3-4751-BED1-684D6449DC81}" type="presParOf" srcId="{D8227866-65E0-4CBA-8DD7-D179A72A3096}" destId="{0E53699D-9065-4BFF-8EB5-90E3B0F198A5}" srcOrd="7" destOrd="0" presId="urn:microsoft.com/office/officeart/2008/layout/VerticalCurvedList"/>
    <dgm:cxn modelId="{C8C8A471-2476-40F8-A88C-C8497C83E4CD}" type="presParOf" srcId="{D8227866-65E0-4CBA-8DD7-D179A72A3096}" destId="{CB439CD5-9880-4887-88AD-7EBBD464AB5D}" srcOrd="8" destOrd="0" presId="urn:microsoft.com/office/officeart/2008/layout/VerticalCurvedList"/>
    <dgm:cxn modelId="{F1A9402A-83EE-4618-8555-655D3BCDCFF9}" type="presParOf" srcId="{CB439CD5-9880-4887-88AD-7EBBD464AB5D}" destId="{4EAE7993-EC9F-4F84-ADA7-A0FFEC3FCDF7}" srcOrd="0" destOrd="0" presId="urn:microsoft.com/office/officeart/2008/layout/VerticalCurvedList"/>
    <dgm:cxn modelId="{968671D5-0521-4F4B-86AD-DB77E812D6F2}" type="presParOf" srcId="{D8227866-65E0-4CBA-8DD7-D179A72A3096}" destId="{7093FFEF-9327-43E2-9AF9-C7BB056B6842}" srcOrd="9" destOrd="0" presId="urn:microsoft.com/office/officeart/2008/layout/VerticalCurvedList"/>
    <dgm:cxn modelId="{BB2D4484-BA6A-4598-971A-AE6248CB138B}" type="presParOf" srcId="{D8227866-65E0-4CBA-8DD7-D179A72A3096}" destId="{90A1B1F9-6A92-4161-8DF1-39419F9E400F}" srcOrd="10" destOrd="0" presId="urn:microsoft.com/office/officeart/2008/layout/VerticalCurvedList"/>
    <dgm:cxn modelId="{9F31D6B3-D9C6-4718-98FF-BBD13F746F5B}" type="presParOf" srcId="{90A1B1F9-6A92-4161-8DF1-39419F9E400F}" destId="{2B5D0CB6-973A-4F6C-A436-E31EC86D28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9F7F99-B1A9-4BB6-AD55-4E19258789B1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458A4B-7BAF-4ECF-9B5B-7CAAD4AEDDF1}">
      <dgm:prSet phldrT="[Текст]" custT="1"/>
      <dgm:spPr/>
      <dgm:t>
        <a:bodyPr/>
        <a:lstStyle/>
        <a:p>
          <a:r>
            <a:rPr lang="ru-RU" sz="2400" b="1" u="none" dirty="0" smtClean="0"/>
            <a:t>Заведующий</a:t>
          </a:r>
          <a:endParaRPr lang="ru-RU" sz="2800" b="1" u="none" dirty="0"/>
        </a:p>
      </dgm:t>
    </dgm:pt>
    <dgm:pt modelId="{E79FE90B-8B6B-43FF-BF48-592C8CE1E0C1}" type="parTrans" cxnId="{3D8B4A1D-803C-400A-B6F3-CD31F72123F3}">
      <dgm:prSet/>
      <dgm:spPr/>
      <dgm:t>
        <a:bodyPr/>
        <a:lstStyle/>
        <a:p>
          <a:endParaRPr lang="ru-RU" sz="2000"/>
        </a:p>
      </dgm:t>
    </dgm:pt>
    <dgm:pt modelId="{0E071F9A-7215-4533-A955-4165A13119E0}" type="sibTrans" cxnId="{3D8B4A1D-803C-400A-B6F3-CD31F72123F3}">
      <dgm:prSet/>
      <dgm:spPr/>
      <dgm:t>
        <a:bodyPr/>
        <a:lstStyle/>
        <a:p>
          <a:endParaRPr lang="ru-RU" sz="2000"/>
        </a:p>
      </dgm:t>
    </dgm:pt>
    <dgm:pt modelId="{8A49C69B-37F9-4D39-B777-2F5185FE067D}">
      <dgm:prSet phldrT="[Текст]" custT="1"/>
      <dgm:spPr/>
      <dgm:t>
        <a:bodyPr/>
        <a:lstStyle/>
        <a:p>
          <a:r>
            <a:rPr lang="ru-RU" sz="2000" dirty="0"/>
            <a:t>Определение стратегической политики </a:t>
          </a:r>
          <a:r>
            <a:rPr lang="ru-RU" sz="2000" dirty="0" smtClean="0"/>
            <a:t>Учреждения</a:t>
          </a:r>
          <a:endParaRPr lang="ru-RU" sz="2000" dirty="0"/>
        </a:p>
      </dgm:t>
    </dgm:pt>
    <dgm:pt modelId="{D83C213E-9DC4-45D2-855C-1F1411654317}" type="parTrans" cxnId="{15EE2C5F-B47C-49A8-923F-16E0EFE46C9B}">
      <dgm:prSet/>
      <dgm:spPr/>
      <dgm:t>
        <a:bodyPr/>
        <a:lstStyle/>
        <a:p>
          <a:endParaRPr lang="ru-RU" sz="2000"/>
        </a:p>
      </dgm:t>
    </dgm:pt>
    <dgm:pt modelId="{F2299104-0276-48E5-9A79-B6F10240230C}" type="sibTrans" cxnId="{15EE2C5F-B47C-49A8-923F-16E0EFE46C9B}">
      <dgm:prSet/>
      <dgm:spPr/>
      <dgm:t>
        <a:bodyPr/>
        <a:lstStyle/>
        <a:p>
          <a:endParaRPr lang="ru-RU" sz="2000"/>
        </a:p>
      </dgm:t>
    </dgm:pt>
    <dgm:pt modelId="{967C85C1-6DC4-4B89-A28C-80A560976F63}">
      <dgm:prSet phldrT="[Текст]" custT="1"/>
      <dgm:spPr/>
      <dgm:t>
        <a:bodyPr/>
        <a:lstStyle/>
        <a:p>
          <a:r>
            <a:rPr lang="ru-RU" sz="2000" dirty="0"/>
            <a:t>Утверждение механизмов контроля</a:t>
          </a:r>
        </a:p>
      </dgm:t>
    </dgm:pt>
    <dgm:pt modelId="{BBD03104-2C24-49C4-89FB-2C6311D01006}" type="parTrans" cxnId="{5B69A87B-FF88-4BF2-8043-87BAB2672C0F}">
      <dgm:prSet/>
      <dgm:spPr/>
      <dgm:t>
        <a:bodyPr/>
        <a:lstStyle/>
        <a:p>
          <a:endParaRPr lang="ru-RU" sz="2000"/>
        </a:p>
      </dgm:t>
    </dgm:pt>
    <dgm:pt modelId="{14176C22-381D-441B-A762-73E1290F6E41}" type="sibTrans" cxnId="{5B69A87B-FF88-4BF2-8043-87BAB2672C0F}">
      <dgm:prSet/>
      <dgm:spPr/>
      <dgm:t>
        <a:bodyPr/>
        <a:lstStyle/>
        <a:p>
          <a:endParaRPr lang="ru-RU" sz="2000"/>
        </a:p>
      </dgm:t>
    </dgm:pt>
    <dgm:pt modelId="{67B23B8D-9A11-44B4-B539-1DFF949879A3}">
      <dgm:prSet phldrT="[Текст]" custT="1"/>
      <dgm:spPr/>
      <dgm:t>
        <a:bodyPr/>
        <a:lstStyle/>
        <a:p>
          <a:r>
            <a:rPr lang="ru-RU" sz="2400" b="1" i="0" u="none" dirty="0"/>
            <a:t>Творческая группа</a:t>
          </a:r>
        </a:p>
      </dgm:t>
    </dgm:pt>
    <dgm:pt modelId="{927020FB-6171-4C9E-89A7-82D7714901FE}" type="parTrans" cxnId="{41A061AD-2631-4A16-90B1-247F50C4B71A}">
      <dgm:prSet/>
      <dgm:spPr/>
      <dgm:t>
        <a:bodyPr/>
        <a:lstStyle/>
        <a:p>
          <a:endParaRPr lang="ru-RU" sz="2000"/>
        </a:p>
      </dgm:t>
    </dgm:pt>
    <dgm:pt modelId="{99619B56-6BAC-44A1-B6CC-396E940E1234}" type="sibTrans" cxnId="{41A061AD-2631-4A16-90B1-247F50C4B71A}">
      <dgm:prSet/>
      <dgm:spPr/>
      <dgm:t>
        <a:bodyPr/>
        <a:lstStyle/>
        <a:p>
          <a:endParaRPr lang="ru-RU" sz="2000"/>
        </a:p>
      </dgm:t>
    </dgm:pt>
    <dgm:pt modelId="{1D51AB27-D4C4-4666-A4B4-4CD34861BEE5}">
      <dgm:prSet phldrT="[Текст]" custT="1"/>
      <dgm:spPr/>
      <dgm:t>
        <a:bodyPr/>
        <a:lstStyle/>
        <a:p>
          <a:r>
            <a:rPr lang="ru-RU" sz="2000" dirty="0" smtClean="0"/>
            <a:t>Комплексный анализ </a:t>
          </a:r>
          <a:r>
            <a:rPr lang="ru-RU" sz="2000" dirty="0"/>
            <a:t>состояния </a:t>
          </a:r>
          <a:r>
            <a:rPr lang="ru-RU" sz="2000" dirty="0" smtClean="0"/>
            <a:t>Учреждения</a:t>
          </a:r>
          <a:endParaRPr lang="ru-RU" sz="2000" dirty="0"/>
        </a:p>
      </dgm:t>
    </dgm:pt>
    <dgm:pt modelId="{49A14DB0-E528-4C14-A2F9-D8F1092A3FB2}" type="parTrans" cxnId="{9B837B3D-C5D3-477E-BB1C-4A99544795D4}">
      <dgm:prSet/>
      <dgm:spPr/>
      <dgm:t>
        <a:bodyPr/>
        <a:lstStyle/>
        <a:p>
          <a:endParaRPr lang="ru-RU" sz="2000"/>
        </a:p>
      </dgm:t>
    </dgm:pt>
    <dgm:pt modelId="{436878AB-5640-407A-8854-B060923BA3C2}" type="sibTrans" cxnId="{9B837B3D-C5D3-477E-BB1C-4A99544795D4}">
      <dgm:prSet/>
      <dgm:spPr/>
      <dgm:t>
        <a:bodyPr/>
        <a:lstStyle/>
        <a:p>
          <a:endParaRPr lang="ru-RU" sz="2000"/>
        </a:p>
      </dgm:t>
    </dgm:pt>
    <dgm:pt modelId="{BDE28285-167E-4003-BEA9-3BABD4B7F964}">
      <dgm:prSet phldrT="[Текст]" custT="1"/>
      <dgm:spPr/>
      <dgm:t>
        <a:bodyPr/>
        <a:lstStyle/>
        <a:p>
          <a:r>
            <a:rPr lang="ru-RU" sz="2000" dirty="0"/>
            <a:t>Информационная и консультационная поддержка педагогических инициатив</a:t>
          </a:r>
        </a:p>
      </dgm:t>
    </dgm:pt>
    <dgm:pt modelId="{84A699BE-94AE-428F-9D23-0DE5E03DF274}" type="parTrans" cxnId="{6066B3AC-BD5D-4FE4-8104-922B9338E8CD}">
      <dgm:prSet/>
      <dgm:spPr/>
      <dgm:t>
        <a:bodyPr/>
        <a:lstStyle/>
        <a:p>
          <a:endParaRPr lang="ru-RU" sz="2000"/>
        </a:p>
      </dgm:t>
    </dgm:pt>
    <dgm:pt modelId="{8A3597DF-6684-4BBC-8804-8AAAA4F9B85E}" type="sibTrans" cxnId="{6066B3AC-BD5D-4FE4-8104-922B9338E8CD}">
      <dgm:prSet/>
      <dgm:spPr/>
      <dgm:t>
        <a:bodyPr/>
        <a:lstStyle/>
        <a:p>
          <a:endParaRPr lang="ru-RU" sz="2000"/>
        </a:p>
      </dgm:t>
    </dgm:pt>
    <dgm:pt modelId="{118B53A6-4249-40B4-8E89-C25A2341B91C}">
      <dgm:prSet phldrT="[Текст]" custT="1"/>
      <dgm:spPr/>
      <dgm:t>
        <a:bodyPr/>
        <a:lstStyle/>
        <a:p>
          <a:r>
            <a:rPr lang="ru-RU" sz="2400" b="1" u="none" dirty="0"/>
            <a:t>Педагогический совет</a:t>
          </a:r>
        </a:p>
      </dgm:t>
    </dgm:pt>
    <dgm:pt modelId="{88280334-3681-4AC5-8A5E-0F1072B81F40}" type="parTrans" cxnId="{81192E29-79DC-4C81-AE79-315F6F6B7000}">
      <dgm:prSet/>
      <dgm:spPr/>
      <dgm:t>
        <a:bodyPr/>
        <a:lstStyle/>
        <a:p>
          <a:endParaRPr lang="ru-RU" sz="2000"/>
        </a:p>
      </dgm:t>
    </dgm:pt>
    <dgm:pt modelId="{A0594FD4-CA34-4E5B-84A4-FE9960FF0859}" type="sibTrans" cxnId="{81192E29-79DC-4C81-AE79-315F6F6B7000}">
      <dgm:prSet/>
      <dgm:spPr/>
      <dgm:t>
        <a:bodyPr/>
        <a:lstStyle/>
        <a:p>
          <a:endParaRPr lang="ru-RU" sz="2000"/>
        </a:p>
      </dgm:t>
    </dgm:pt>
    <dgm:pt modelId="{A2775521-D67C-499A-8E57-1BCFA7418A1B}">
      <dgm:prSet custT="1"/>
      <dgm:spPr/>
      <dgm:t>
        <a:bodyPr/>
        <a:lstStyle/>
        <a:p>
          <a:r>
            <a:rPr lang="ru-RU" sz="2000" dirty="0"/>
            <a:t>Участие в разработке нормативно-правовой документации</a:t>
          </a:r>
        </a:p>
      </dgm:t>
    </dgm:pt>
    <dgm:pt modelId="{11F00B6E-9D00-45AF-908C-44B30659DD9B}" type="parTrans" cxnId="{6CE33697-C431-4F37-BD38-3A1506AEB911}">
      <dgm:prSet/>
      <dgm:spPr/>
      <dgm:t>
        <a:bodyPr/>
        <a:lstStyle/>
        <a:p>
          <a:endParaRPr lang="ru-RU" sz="2000"/>
        </a:p>
      </dgm:t>
    </dgm:pt>
    <dgm:pt modelId="{DB7B3228-6FB6-4C62-83EA-C14558087C1B}" type="sibTrans" cxnId="{6CE33697-C431-4F37-BD38-3A1506AEB911}">
      <dgm:prSet/>
      <dgm:spPr/>
      <dgm:t>
        <a:bodyPr/>
        <a:lstStyle/>
        <a:p>
          <a:endParaRPr lang="ru-RU" sz="2000"/>
        </a:p>
      </dgm:t>
    </dgm:pt>
    <dgm:pt modelId="{6AF68AFE-F1C0-462F-A070-121C782194F2}">
      <dgm:prSet phldrT="[Текст]" custT="1"/>
      <dgm:spPr/>
      <dgm:t>
        <a:bodyPr/>
        <a:lstStyle/>
        <a:p>
          <a:r>
            <a:rPr lang="ru-RU" sz="2000" dirty="0"/>
            <a:t>Выявление потребностей участников образовательных отношений</a:t>
          </a:r>
        </a:p>
      </dgm:t>
    </dgm:pt>
    <dgm:pt modelId="{CD8C6C08-9016-4B73-BCDB-035F0A676AE7}" type="parTrans" cxnId="{97563034-D676-4A8A-9017-D02E5F3DB7B1}">
      <dgm:prSet/>
      <dgm:spPr/>
      <dgm:t>
        <a:bodyPr/>
        <a:lstStyle/>
        <a:p>
          <a:endParaRPr lang="ru-RU"/>
        </a:p>
      </dgm:t>
    </dgm:pt>
    <dgm:pt modelId="{D27D7EC6-F794-472A-9F62-3A8962609345}" type="sibTrans" cxnId="{97563034-D676-4A8A-9017-D02E5F3DB7B1}">
      <dgm:prSet/>
      <dgm:spPr/>
      <dgm:t>
        <a:bodyPr/>
        <a:lstStyle/>
        <a:p>
          <a:endParaRPr lang="ru-RU"/>
        </a:p>
      </dgm:t>
    </dgm:pt>
    <dgm:pt modelId="{4BB37C16-6B1E-4C41-B666-49D8A871BEA4}">
      <dgm:prSet phldrT="[Текст]" custT="1"/>
      <dgm:spPr/>
      <dgm:t>
        <a:bodyPr/>
        <a:lstStyle/>
        <a:p>
          <a:r>
            <a:rPr lang="ru-RU" sz="2000" dirty="0"/>
            <a:t>Нормативно-правовое и финансовое обеспечение</a:t>
          </a:r>
        </a:p>
      </dgm:t>
    </dgm:pt>
    <dgm:pt modelId="{7D21D656-4AA0-47DC-B1B2-7D6D16853FA0}" type="parTrans" cxnId="{7FF70681-22D2-429D-A6B8-BD1BC691599F}">
      <dgm:prSet/>
      <dgm:spPr/>
      <dgm:t>
        <a:bodyPr/>
        <a:lstStyle/>
        <a:p>
          <a:endParaRPr lang="ru-RU"/>
        </a:p>
      </dgm:t>
    </dgm:pt>
    <dgm:pt modelId="{03863D43-048B-4A1E-BD2C-6D35DC776F42}" type="sibTrans" cxnId="{7FF70681-22D2-429D-A6B8-BD1BC691599F}">
      <dgm:prSet/>
      <dgm:spPr/>
      <dgm:t>
        <a:bodyPr/>
        <a:lstStyle/>
        <a:p>
          <a:endParaRPr lang="ru-RU"/>
        </a:p>
      </dgm:t>
    </dgm:pt>
    <dgm:pt modelId="{EC3E97B5-F81F-4135-8ED6-F01007A8B62D}">
      <dgm:prSet phldrT="[Текст]" custT="1"/>
      <dgm:spPr/>
      <dgm:t>
        <a:bodyPr/>
        <a:lstStyle/>
        <a:p>
          <a:r>
            <a:rPr lang="ru-RU" sz="2000" dirty="0"/>
            <a:t>Работа с кадрами</a:t>
          </a:r>
        </a:p>
      </dgm:t>
    </dgm:pt>
    <dgm:pt modelId="{78C83CAC-DFF3-443B-A29C-0C163D140CD6}" type="parTrans" cxnId="{36818FB3-3C28-4020-93D3-04B5E01E4340}">
      <dgm:prSet/>
      <dgm:spPr/>
      <dgm:t>
        <a:bodyPr/>
        <a:lstStyle/>
        <a:p>
          <a:endParaRPr lang="ru-RU"/>
        </a:p>
      </dgm:t>
    </dgm:pt>
    <dgm:pt modelId="{C7A7AF64-17C2-4F7B-BE32-FCD2B27BC655}" type="sibTrans" cxnId="{36818FB3-3C28-4020-93D3-04B5E01E4340}">
      <dgm:prSet/>
      <dgm:spPr/>
      <dgm:t>
        <a:bodyPr/>
        <a:lstStyle/>
        <a:p>
          <a:endParaRPr lang="ru-RU"/>
        </a:p>
      </dgm:t>
    </dgm:pt>
    <dgm:pt modelId="{AB53E80E-47B5-4A05-A0BF-BE58FC0D9C26}">
      <dgm:prSet phldrT="[Текст]" custT="1"/>
      <dgm:spPr/>
      <dgm:t>
        <a:bodyPr/>
        <a:lstStyle/>
        <a:p>
          <a:endParaRPr lang="ru-RU" sz="2000" dirty="0"/>
        </a:p>
      </dgm:t>
    </dgm:pt>
    <dgm:pt modelId="{BD851DF0-2A3E-4C91-8811-C296B91CA9C8}" type="parTrans" cxnId="{6A832D86-9D6F-4C90-887D-85E432CF5A78}">
      <dgm:prSet/>
      <dgm:spPr/>
      <dgm:t>
        <a:bodyPr/>
        <a:lstStyle/>
        <a:p>
          <a:endParaRPr lang="ru-RU"/>
        </a:p>
      </dgm:t>
    </dgm:pt>
    <dgm:pt modelId="{4CBCF8EA-EE4D-416D-8D77-D6C76B5DBD18}" type="sibTrans" cxnId="{6A832D86-9D6F-4C90-887D-85E432CF5A78}">
      <dgm:prSet/>
      <dgm:spPr/>
      <dgm:t>
        <a:bodyPr/>
        <a:lstStyle/>
        <a:p>
          <a:endParaRPr lang="ru-RU"/>
        </a:p>
      </dgm:t>
    </dgm:pt>
    <dgm:pt modelId="{8D246AE1-0840-479C-91CA-366CA731729A}">
      <dgm:prSet phldrT="[Текст]" custT="1"/>
      <dgm:spPr/>
      <dgm:t>
        <a:bodyPr/>
        <a:lstStyle/>
        <a:p>
          <a:r>
            <a:rPr lang="ru-RU" sz="2000" dirty="0"/>
            <a:t>Аналитическая отчетность по результатам</a:t>
          </a:r>
        </a:p>
      </dgm:t>
    </dgm:pt>
    <dgm:pt modelId="{7DA7DD42-E70C-41AB-B289-22A434083B30}" type="parTrans" cxnId="{BC0AA6BC-906A-4523-B898-92EDCDF5067D}">
      <dgm:prSet/>
      <dgm:spPr/>
      <dgm:t>
        <a:bodyPr/>
        <a:lstStyle/>
        <a:p>
          <a:endParaRPr lang="ru-RU"/>
        </a:p>
      </dgm:t>
    </dgm:pt>
    <dgm:pt modelId="{697ED004-A58F-4964-BDC0-20CEEE54BEFC}" type="sibTrans" cxnId="{BC0AA6BC-906A-4523-B898-92EDCDF5067D}">
      <dgm:prSet/>
      <dgm:spPr/>
      <dgm:t>
        <a:bodyPr/>
        <a:lstStyle/>
        <a:p>
          <a:endParaRPr lang="ru-RU"/>
        </a:p>
      </dgm:t>
    </dgm:pt>
    <dgm:pt modelId="{A554DB3C-0B10-485A-B7C3-9CEDAAD4C3C8}">
      <dgm:prSet phldrT="[Текст]" custT="1"/>
      <dgm:spPr/>
      <dgm:t>
        <a:bodyPr/>
        <a:lstStyle/>
        <a:p>
          <a:endParaRPr lang="ru-RU" sz="2000" dirty="0"/>
        </a:p>
      </dgm:t>
    </dgm:pt>
    <dgm:pt modelId="{3D014E47-3661-463C-A88A-5A47D4097C05}" type="parTrans" cxnId="{50E35F37-3581-4634-97A5-42C7BB0496DB}">
      <dgm:prSet/>
      <dgm:spPr/>
      <dgm:t>
        <a:bodyPr/>
        <a:lstStyle/>
        <a:p>
          <a:endParaRPr lang="ru-RU"/>
        </a:p>
      </dgm:t>
    </dgm:pt>
    <dgm:pt modelId="{A02EA02C-2070-4AE2-A172-47D1F1DF391D}" type="sibTrans" cxnId="{50E35F37-3581-4634-97A5-42C7BB0496DB}">
      <dgm:prSet/>
      <dgm:spPr/>
      <dgm:t>
        <a:bodyPr/>
        <a:lstStyle/>
        <a:p>
          <a:endParaRPr lang="ru-RU"/>
        </a:p>
      </dgm:t>
    </dgm:pt>
    <dgm:pt modelId="{B60051CC-FC11-4512-85FD-0C9177D95131}">
      <dgm:prSet phldrT="[Текст]" custT="1"/>
      <dgm:spPr/>
      <dgm:t>
        <a:bodyPr/>
        <a:lstStyle/>
        <a:p>
          <a:r>
            <a:rPr lang="ru-RU" sz="2000" dirty="0"/>
            <a:t>Планирование деятельности коллектива</a:t>
          </a:r>
        </a:p>
      </dgm:t>
    </dgm:pt>
    <dgm:pt modelId="{AEED7D58-69A6-41B4-9219-24AD0470C09D}" type="parTrans" cxnId="{B13A86AE-C9C3-4CC0-B82C-F1EC6C3729BC}">
      <dgm:prSet/>
      <dgm:spPr/>
      <dgm:t>
        <a:bodyPr/>
        <a:lstStyle/>
        <a:p>
          <a:endParaRPr lang="ru-RU"/>
        </a:p>
      </dgm:t>
    </dgm:pt>
    <dgm:pt modelId="{AD2C5E5C-F682-4C36-A8BD-DC821D58F402}" type="sibTrans" cxnId="{B13A86AE-C9C3-4CC0-B82C-F1EC6C3729BC}">
      <dgm:prSet/>
      <dgm:spPr/>
      <dgm:t>
        <a:bodyPr/>
        <a:lstStyle/>
        <a:p>
          <a:endParaRPr lang="ru-RU"/>
        </a:p>
      </dgm:t>
    </dgm:pt>
    <dgm:pt modelId="{A15ABA37-2AD9-4FC2-85DE-710A6A48208C}">
      <dgm:prSet phldrT="[Текст]" custT="1"/>
      <dgm:spPr/>
      <dgm:t>
        <a:bodyPr/>
        <a:lstStyle/>
        <a:p>
          <a:endParaRPr lang="ru-RU" sz="2000" dirty="0"/>
        </a:p>
      </dgm:t>
    </dgm:pt>
    <dgm:pt modelId="{83F0093E-EF27-4FD7-B012-00793BAC8B97}" type="parTrans" cxnId="{148761FF-D8F2-4B62-A464-6BEBF639E56B}">
      <dgm:prSet/>
      <dgm:spPr/>
      <dgm:t>
        <a:bodyPr/>
        <a:lstStyle/>
        <a:p>
          <a:endParaRPr lang="ru-RU"/>
        </a:p>
      </dgm:t>
    </dgm:pt>
    <dgm:pt modelId="{0989777F-9CE2-4166-8CF2-C8F8FA547DFD}" type="sibTrans" cxnId="{148761FF-D8F2-4B62-A464-6BEBF639E56B}">
      <dgm:prSet/>
      <dgm:spPr/>
      <dgm:t>
        <a:bodyPr/>
        <a:lstStyle/>
        <a:p>
          <a:endParaRPr lang="ru-RU"/>
        </a:p>
      </dgm:t>
    </dgm:pt>
    <dgm:pt modelId="{8197ACE4-8BAA-4EB3-BD83-07E3023C7410}">
      <dgm:prSet custT="1"/>
      <dgm:spPr/>
      <dgm:t>
        <a:bodyPr/>
        <a:lstStyle/>
        <a:p>
          <a:r>
            <a:rPr lang="ru-RU" sz="2000" dirty="0"/>
            <a:t> Обсуждение плана работы в режиме развития</a:t>
          </a:r>
        </a:p>
      </dgm:t>
    </dgm:pt>
    <dgm:pt modelId="{F598CD53-6E1A-4442-AF44-D3CC5433B5D8}" type="parTrans" cxnId="{5FBF0555-24FD-4BBC-8F75-BC6B78DE1003}">
      <dgm:prSet/>
      <dgm:spPr/>
      <dgm:t>
        <a:bodyPr/>
        <a:lstStyle/>
        <a:p>
          <a:endParaRPr lang="ru-RU"/>
        </a:p>
      </dgm:t>
    </dgm:pt>
    <dgm:pt modelId="{AD07FC13-8FCC-4730-B521-F3430435C202}" type="sibTrans" cxnId="{5FBF0555-24FD-4BBC-8F75-BC6B78DE1003}">
      <dgm:prSet/>
      <dgm:spPr/>
      <dgm:t>
        <a:bodyPr/>
        <a:lstStyle/>
        <a:p>
          <a:endParaRPr lang="ru-RU"/>
        </a:p>
      </dgm:t>
    </dgm:pt>
    <dgm:pt modelId="{ADD42B0A-D6DE-4EB9-A02B-BC9CFD201E22}">
      <dgm:prSet custT="1"/>
      <dgm:spPr/>
      <dgm:t>
        <a:bodyPr/>
        <a:lstStyle/>
        <a:p>
          <a:r>
            <a:rPr lang="ru-RU" sz="2000" dirty="0"/>
            <a:t>Создание условий для самореализации</a:t>
          </a:r>
        </a:p>
      </dgm:t>
    </dgm:pt>
    <dgm:pt modelId="{53705E65-C3F4-41E9-9483-34E50E2D5434}" type="parTrans" cxnId="{DBA1E7D5-A16E-4390-96CA-08F221C95B6E}">
      <dgm:prSet/>
      <dgm:spPr/>
      <dgm:t>
        <a:bodyPr/>
        <a:lstStyle/>
        <a:p>
          <a:endParaRPr lang="ru-RU"/>
        </a:p>
      </dgm:t>
    </dgm:pt>
    <dgm:pt modelId="{12D5CEE4-0DB4-4753-A05D-6F56C7E62D73}" type="sibTrans" cxnId="{DBA1E7D5-A16E-4390-96CA-08F221C95B6E}">
      <dgm:prSet/>
      <dgm:spPr/>
      <dgm:t>
        <a:bodyPr/>
        <a:lstStyle/>
        <a:p>
          <a:endParaRPr lang="ru-RU"/>
        </a:p>
      </dgm:t>
    </dgm:pt>
    <dgm:pt modelId="{8377B81B-8F4F-49EF-8447-72054ACE7AC5}">
      <dgm:prSet custT="1"/>
      <dgm:spPr/>
      <dgm:t>
        <a:bodyPr/>
        <a:lstStyle/>
        <a:p>
          <a:r>
            <a:rPr lang="ru-RU" sz="2000" dirty="0"/>
            <a:t> Стимулирование педагогических инициатив</a:t>
          </a:r>
        </a:p>
      </dgm:t>
    </dgm:pt>
    <dgm:pt modelId="{E2EF7C7F-98BE-4318-B42C-31ACD0356ACC}" type="parTrans" cxnId="{0095892D-A5F5-4A48-BD9F-4A31C4599D3F}">
      <dgm:prSet/>
      <dgm:spPr/>
      <dgm:t>
        <a:bodyPr/>
        <a:lstStyle/>
        <a:p>
          <a:endParaRPr lang="ru-RU"/>
        </a:p>
      </dgm:t>
    </dgm:pt>
    <dgm:pt modelId="{1FC69734-1542-4F31-B259-B8E4ECF143AE}" type="sibTrans" cxnId="{0095892D-A5F5-4A48-BD9F-4A31C4599D3F}">
      <dgm:prSet/>
      <dgm:spPr/>
      <dgm:t>
        <a:bodyPr/>
        <a:lstStyle/>
        <a:p>
          <a:endParaRPr lang="ru-RU"/>
        </a:p>
      </dgm:t>
    </dgm:pt>
    <dgm:pt modelId="{0746318B-9066-46CB-8BD9-642C677E3C84}">
      <dgm:prSet custT="1"/>
      <dgm:spPr/>
      <dgm:t>
        <a:bodyPr/>
        <a:lstStyle/>
        <a:p>
          <a:endParaRPr lang="ru-RU" sz="2000" dirty="0"/>
        </a:p>
      </dgm:t>
    </dgm:pt>
    <dgm:pt modelId="{E25486B3-7DF7-492C-843A-31B076E0563A}" type="parTrans" cxnId="{59FCD09B-4288-41A2-B241-D80EB70FF793}">
      <dgm:prSet/>
      <dgm:spPr/>
      <dgm:t>
        <a:bodyPr/>
        <a:lstStyle/>
        <a:p>
          <a:endParaRPr lang="ru-RU"/>
        </a:p>
      </dgm:t>
    </dgm:pt>
    <dgm:pt modelId="{5277468E-3029-46AE-BDAB-7D66909E46D4}" type="sibTrans" cxnId="{59FCD09B-4288-41A2-B241-D80EB70FF793}">
      <dgm:prSet/>
      <dgm:spPr/>
      <dgm:t>
        <a:bodyPr/>
        <a:lstStyle/>
        <a:p>
          <a:endParaRPr lang="ru-RU"/>
        </a:p>
      </dgm:t>
    </dgm:pt>
    <dgm:pt modelId="{D98AE529-019A-45F3-8670-6DFBD9BA2EDC}">
      <dgm:prSet custT="1"/>
      <dgm:spPr/>
      <dgm:t>
        <a:bodyPr/>
        <a:lstStyle/>
        <a:p>
          <a:r>
            <a:rPr lang="ru-RU" sz="2000" dirty="0"/>
            <a:t>Корректировка программы развития</a:t>
          </a:r>
        </a:p>
      </dgm:t>
    </dgm:pt>
    <dgm:pt modelId="{DAADB997-8CA4-4821-9C8F-B642F5ADB85E}" type="parTrans" cxnId="{60170D41-60E6-459F-9072-8A4CC93433D8}">
      <dgm:prSet/>
      <dgm:spPr/>
      <dgm:t>
        <a:bodyPr/>
        <a:lstStyle/>
        <a:p>
          <a:endParaRPr lang="ru-RU"/>
        </a:p>
      </dgm:t>
    </dgm:pt>
    <dgm:pt modelId="{622AF404-80A6-482D-9CE3-34F362578F59}" type="sibTrans" cxnId="{60170D41-60E6-459F-9072-8A4CC93433D8}">
      <dgm:prSet/>
      <dgm:spPr/>
      <dgm:t>
        <a:bodyPr/>
        <a:lstStyle/>
        <a:p>
          <a:endParaRPr lang="ru-RU"/>
        </a:p>
      </dgm:t>
    </dgm:pt>
    <dgm:pt modelId="{61633816-759D-4AF4-A73E-6E2EEA07CC65}" type="pres">
      <dgm:prSet presAssocID="{BC9F7F99-B1A9-4BB6-AD55-4E19258789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D7751-50D3-416A-A61D-75C8B3A8F9F2}" type="pres">
      <dgm:prSet presAssocID="{C2458A4B-7BAF-4ECF-9B5B-7CAAD4AEDDF1}" presName="composite" presStyleCnt="0"/>
      <dgm:spPr/>
    </dgm:pt>
    <dgm:pt modelId="{D5B577D6-A3F0-4AE2-A078-EC95368CF47B}" type="pres">
      <dgm:prSet presAssocID="{C2458A4B-7BAF-4ECF-9B5B-7CAAD4AEDDF1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515B7-D290-405C-A6F8-F9B16DDB4562}" type="pres">
      <dgm:prSet presAssocID="{C2458A4B-7BAF-4ECF-9B5B-7CAAD4AEDDF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DF29B-BEFB-41C2-9DBA-40A1A1EBBB93}" type="pres">
      <dgm:prSet presAssocID="{0E071F9A-7215-4533-A955-4165A13119E0}" presName="space" presStyleCnt="0"/>
      <dgm:spPr/>
    </dgm:pt>
    <dgm:pt modelId="{E1AEA7F1-BB9C-46B8-9E46-B0D5ED297E35}" type="pres">
      <dgm:prSet presAssocID="{67B23B8D-9A11-44B4-B539-1DFF949879A3}" presName="composite" presStyleCnt="0"/>
      <dgm:spPr/>
    </dgm:pt>
    <dgm:pt modelId="{E8767316-5612-44EF-BA5F-7AEB4FC1D93D}" type="pres">
      <dgm:prSet presAssocID="{67B23B8D-9A11-44B4-B539-1DFF949879A3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8ADCB-BDF4-46C9-B7A9-BC2DF5EC5FE2}" type="pres">
      <dgm:prSet presAssocID="{67B23B8D-9A11-44B4-B539-1DFF949879A3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4F408-D879-4114-A8B2-E55B7592B62C}" type="pres">
      <dgm:prSet presAssocID="{99619B56-6BAC-44A1-B6CC-396E940E1234}" presName="space" presStyleCnt="0"/>
      <dgm:spPr/>
    </dgm:pt>
    <dgm:pt modelId="{470EC58F-1A89-4E1C-9B7A-E7C75BE25B4A}" type="pres">
      <dgm:prSet presAssocID="{118B53A6-4249-40B4-8E89-C25A2341B91C}" presName="composite" presStyleCnt="0"/>
      <dgm:spPr/>
    </dgm:pt>
    <dgm:pt modelId="{51FCE776-4E60-4A24-A6FB-883A5B3D6390}" type="pres">
      <dgm:prSet presAssocID="{118B53A6-4249-40B4-8E89-C25A2341B91C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BC006-6E48-484C-BAA0-BF1192D2136E}" type="pres">
      <dgm:prSet presAssocID="{118B53A6-4249-40B4-8E89-C25A2341B91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57DC07-196D-42BB-9F56-AF0536CCF23C}" type="presOf" srcId="{A554DB3C-0B10-485A-B7C3-9CEDAAD4C3C8}" destId="{41D8ADCB-BDF4-46C9-B7A9-BC2DF5EC5FE2}" srcOrd="0" destOrd="5" presId="urn:microsoft.com/office/officeart/2005/8/layout/hList1"/>
    <dgm:cxn modelId="{0D08A599-6396-43CC-9D08-7668F6351939}" type="presOf" srcId="{6AF68AFE-F1C0-462F-A070-121C782194F2}" destId="{2A1515B7-D290-405C-A6F8-F9B16DDB4562}" srcOrd="0" destOrd="1" presId="urn:microsoft.com/office/officeart/2005/8/layout/hList1"/>
    <dgm:cxn modelId="{3DEB1071-3BD0-4849-A427-A94634DD4E3F}" type="presOf" srcId="{B60051CC-FC11-4512-85FD-0C9177D95131}" destId="{41D8ADCB-BDF4-46C9-B7A9-BC2DF5EC5FE2}" srcOrd="0" destOrd="1" presId="urn:microsoft.com/office/officeart/2005/8/layout/hList1"/>
    <dgm:cxn modelId="{41A061AD-2631-4A16-90B1-247F50C4B71A}" srcId="{BC9F7F99-B1A9-4BB6-AD55-4E19258789B1}" destId="{67B23B8D-9A11-44B4-B539-1DFF949879A3}" srcOrd="1" destOrd="0" parTransId="{927020FB-6171-4C9E-89A7-82D7714901FE}" sibTransId="{99619B56-6BAC-44A1-B6CC-396E940E1234}"/>
    <dgm:cxn modelId="{8E0E2BF4-B60B-42CD-8B60-F7D83CF0209D}" type="presOf" srcId="{118B53A6-4249-40B4-8E89-C25A2341B91C}" destId="{51FCE776-4E60-4A24-A6FB-883A5B3D6390}" srcOrd="0" destOrd="0" presId="urn:microsoft.com/office/officeart/2005/8/layout/hList1"/>
    <dgm:cxn modelId="{60170D41-60E6-459F-9072-8A4CC93433D8}" srcId="{118B53A6-4249-40B4-8E89-C25A2341B91C}" destId="{D98AE529-019A-45F3-8670-6DFBD9BA2EDC}" srcOrd="4" destOrd="0" parTransId="{DAADB997-8CA4-4821-9C8F-B642F5ADB85E}" sibTransId="{622AF404-80A6-482D-9CE3-34F362578F59}"/>
    <dgm:cxn modelId="{BC0AA6BC-906A-4523-B898-92EDCDF5067D}" srcId="{67B23B8D-9A11-44B4-B539-1DFF949879A3}" destId="{8D246AE1-0840-479C-91CA-366CA731729A}" srcOrd="3" destOrd="0" parTransId="{7DA7DD42-E70C-41AB-B289-22A434083B30}" sibTransId="{697ED004-A58F-4964-BDC0-20CEEE54BEFC}"/>
    <dgm:cxn modelId="{15EE2C5F-B47C-49A8-923F-16E0EFE46C9B}" srcId="{C2458A4B-7BAF-4ECF-9B5B-7CAAD4AEDDF1}" destId="{8A49C69B-37F9-4D39-B777-2F5185FE067D}" srcOrd="0" destOrd="0" parTransId="{D83C213E-9DC4-45D2-855C-1F1411654317}" sibTransId="{F2299104-0276-48E5-9A79-B6F10240230C}"/>
    <dgm:cxn modelId="{50E35F37-3581-4634-97A5-42C7BB0496DB}" srcId="{67B23B8D-9A11-44B4-B539-1DFF949879A3}" destId="{A554DB3C-0B10-485A-B7C3-9CEDAAD4C3C8}" srcOrd="5" destOrd="0" parTransId="{3D014E47-3661-463C-A88A-5A47D4097C05}" sibTransId="{A02EA02C-2070-4AE2-A172-47D1F1DF391D}"/>
    <dgm:cxn modelId="{5B69A87B-FF88-4BF2-8043-87BAB2672C0F}" srcId="{C2458A4B-7BAF-4ECF-9B5B-7CAAD4AEDDF1}" destId="{967C85C1-6DC4-4B89-A28C-80A560976F63}" srcOrd="2" destOrd="0" parTransId="{BBD03104-2C24-49C4-89FB-2C6311D01006}" sibTransId="{14176C22-381D-441B-A762-73E1290F6E41}"/>
    <dgm:cxn modelId="{6A832D86-9D6F-4C90-887D-85E432CF5A78}" srcId="{67B23B8D-9A11-44B4-B539-1DFF949879A3}" destId="{AB53E80E-47B5-4A05-A0BF-BE58FC0D9C26}" srcOrd="6" destOrd="0" parTransId="{BD851DF0-2A3E-4C91-8811-C296B91CA9C8}" sibTransId="{4CBCF8EA-EE4D-416D-8D77-D6C76B5DBD18}"/>
    <dgm:cxn modelId="{EC1224D1-0E9C-4B38-909B-AE076190B23E}" type="presOf" srcId="{67B23B8D-9A11-44B4-B539-1DFF949879A3}" destId="{E8767316-5612-44EF-BA5F-7AEB4FC1D93D}" srcOrd="0" destOrd="0" presId="urn:microsoft.com/office/officeart/2005/8/layout/hList1"/>
    <dgm:cxn modelId="{F0FE7958-6500-41DF-9BD4-7FB3BACA5804}" type="presOf" srcId="{EC3E97B5-F81F-4135-8ED6-F01007A8B62D}" destId="{2A1515B7-D290-405C-A6F8-F9B16DDB4562}" srcOrd="0" destOrd="4" presId="urn:microsoft.com/office/officeart/2005/8/layout/hList1"/>
    <dgm:cxn modelId="{FEF17CFD-E8EB-46EB-A8F5-318ECBC4BDE4}" type="presOf" srcId="{C2458A4B-7BAF-4ECF-9B5B-7CAAD4AEDDF1}" destId="{D5B577D6-A3F0-4AE2-A078-EC95368CF47B}" srcOrd="0" destOrd="0" presId="urn:microsoft.com/office/officeart/2005/8/layout/hList1"/>
    <dgm:cxn modelId="{F2CADE78-AB95-460E-B666-7168DEC592B9}" type="presOf" srcId="{AB53E80E-47B5-4A05-A0BF-BE58FC0D9C26}" destId="{41D8ADCB-BDF4-46C9-B7A9-BC2DF5EC5FE2}" srcOrd="0" destOrd="6" presId="urn:microsoft.com/office/officeart/2005/8/layout/hList1"/>
    <dgm:cxn modelId="{148761FF-D8F2-4B62-A464-6BEBF639E56B}" srcId="{67B23B8D-9A11-44B4-B539-1DFF949879A3}" destId="{A15ABA37-2AD9-4FC2-85DE-710A6A48208C}" srcOrd="4" destOrd="0" parTransId="{83F0093E-EF27-4FD7-B012-00793BAC8B97}" sibTransId="{0989777F-9CE2-4166-8CF2-C8F8FA547DFD}"/>
    <dgm:cxn modelId="{FA1EA354-034B-4F27-B4E4-FB3A7D574DD7}" type="presOf" srcId="{A15ABA37-2AD9-4FC2-85DE-710A6A48208C}" destId="{41D8ADCB-BDF4-46C9-B7A9-BC2DF5EC5FE2}" srcOrd="0" destOrd="4" presId="urn:microsoft.com/office/officeart/2005/8/layout/hList1"/>
    <dgm:cxn modelId="{9B837B3D-C5D3-477E-BB1C-4A99544795D4}" srcId="{67B23B8D-9A11-44B4-B539-1DFF949879A3}" destId="{1D51AB27-D4C4-4666-A4B4-4CD34861BEE5}" srcOrd="0" destOrd="0" parTransId="{49A14DB0-E528-4C14-A2F9-D8F1092A3FB2}" sibTransId="{436878AB-5640-407A-8854-B060923BA3C2}"/>
    <dgm:cxn modelId="{59FCD09B-4288-41A2-B241-D80EB70FF793}" srcId="{118B53A6-4249-40B4-8E89-C25A2341B91C}" destId="{0746318B-9066-46CB-8BD9-642C677E3C84}" srcOrd="5" destOrd="0" parTransId="{E25486B3-7DF7-492C-843A-31B076E0563A}" sibTransId="{5277468E-3029-46AE-BDAB-7D66909E46D4}"/>
    <dgm:cxn modelId="{E0C46A92-A835-47F9-8688-19734D5F4FB1}" type="presOf" srcId="{967C85C1-6DC4-4B89-A28C-80A560976F63}" destId="{2A1515B7-D290-405C-A6F8-F9B16DDB4562}" srcOrd="0" destOrd="2" presId="urn:microsoft.com/office/officeart/2005/8/layout/hList1"/>
    <dgm:cxn modelId="{256E3452-6E9F-4DAB-BF92-3FC4A30EFDE5}" type="presOf" srcId="{8D246AE1-0840-479C-91CA-366CA731729A}" destId="{41D8ADCB-BDF4-46C9-B7A9-BC2DF5EC5FE2}" srcOrd="0" destOrd="3" presId="urn:microsoft.com/office/officeart/2005/8/layout/hList1"/>
    <dgm:cxn modelId="{C5EA8F4E-BE8D-417D-B746-11BFC1BFED70}" type="presOf" srcId="{BDE28285-167E-4003-BEA9-3BABD4B7F964}" destId="{41D8ADCB-BDF4-46C9-B7A9-BC2DF5EC5FE2}" srcOrd="0" destOrd="2" presId="urn:microsoft.com/office/officeart/2005/8/layout/hList1"/>
    <dgm:cxn modelId="{F44F1A09-19B1-46DA-ADB3-B94BBE03C106}" type="presOf" srcId="{8A49C69B-37F9-4D39-B777-2F5185FE067D}" destId="{2A1515B7-D290-405C-A6F8-F9B16DDB4562}" srcOrd="0" destOrd="0" presId="urn:microsoft.com/office/officeart/2005/8/layout/hList1"/>
    <dgm:cxn modelId="{6066B3AC-BD5D-4FE4-8104-922B9338E8CD}" srcId="{67B23B8D-9A11-44B4-B539-1DFF949879A3}" destId="{BDE28285-167E-4003-BEA9-3BABD4B7F964}" srcOrd="2" destOrd="0" parTransId="{84A699BE-94AE-428F-9D23-0DE5E03DF274}" sibTransId="{8A3597DF-6684-4BBC-8804-8AAAA4F9B85E}"/>
    <dgm:cxn modelId="{DBA1E7D5-A16E-4390-96CA-08F221C95B6E}" srcId="{118B53A6-4249-40B4-8E89-C25A2341B91C}" destId="{ADD42B0A-D6DE-4EB9-A02B-BC9CFD201E22}" srcOrd="2" destOrd="0" parTransId="{53705E65-C3F4-41E9-9483-34E50E2D5434}" sibTransId="{12D5CEE4-0DB4-4753-A05D-6F56C7E62D73}"/>
    <dgm:cxn modelId="{7FF70681-22D2-429D-A6B8-BD1BC691599F}" srcId="{C2458A4B-7BAF-4ECF-9B5B-7CAAD4AEDDF1}" destId="{4BB37C16-6B1E-4C41-B666-49D8A871BEA4}" srcOrd="3" destOrd="0" parTransId="{7D21D656-4AA0-47DC-B1B2-7D6D16853FA0}" sibTransId="{03863D43-048B-4A1E-BD2C-6D35DC776F42}"/>
    <dgm:cxn modelId="{6CE33697-C431-4F37-BD38-3A1506AEB911}" srcId="{118B53A6-4249-40B4-8E89-C25A2341B91C}" destId="{A2775521-D67C-499A-8E57-1BCFA7418A1B}" srcOrd="0" destOrd="0" parTransId="{11F00B6E-9D00-45AF-908C-44B30659DD9B}" sibTransId="{DB7B3228-6FB6-4C62-83EA-C14558087C1B}"/>
    <dgm:cxn modelId="{B13A86AE-C9C3-4CC0-B82C-F1EC6C3729BC}" srcId="{67B23B8D-9A11-44B4-B539-1DFF949879A3}" destId="{B60051CC-FC11-4512-85FD-0C9177D95131}" srcOrd="1" destOrd="0" parTransId="{AEED7D58-69A6-41B4-9219-24AD0470C09D}" sibTransId="{AD2C5E5C-F682-4C36-A8BD-DC821D58F402}"/>
    <dgm:cxn modelId="{36818FB3-3C28-4020-93D3-04B5E01E4340}" srcId="{C2458A4B-7BAF-4ECF-9B5B-7CAAD4AEDDF1}" destId="{EC3E97B5-F81F-4135-8ED6-F01007A8B62D}" srcOrd="4" destOrd="0" parTransId="{78C83CAC-DFF3-443B-A29C-0C163D140CD6}" sibTransId="{C7A7AF64-17C2-4F7B-BE32-FCD2B27BC655}"/>
    <dgm:cxn modelId="{0D21CDB4-C34F-44AF-8C74-1E336E104021}" type="presOf" srcId="{A2775521-D67C-499A-8E57-1BCFA7418A1B}" destId="{6E4BC006-6E48-484C-BAA0-BF1192D2136E}" srcOrd="0" destOrd="0" presId="urn:microsoft.com/office/officeart/2005/8/layout/hList1"/>
    <dgm:cxn modelId="{54A12C75-A369-4DDC-8B7C-FB3A5CE0EDF4}" type="presOf" srcId="{D98AE529-019A-45F3-8670-6DFBD9BA2EDC}" destId="{6E4BC006-6E48-484C-BAA0-BF1192D2136E}" srcOrd="0" destOrd="4" presId="urn:microsoft.com/office/officeart/2005/8/layout/hList1"/>
    <dgm:cxn modelId="{97563034-D676-4A8A-9017-D02E5F3DB7B1}" srcId="{C2458A4B-7BAF-4ECF-9B5B-7CAAD4AEDDF1}" destId="{6AF68AFE-F1C0-462F-A070-121C782194F2}" srcOrd="1" destOrd="0" parTransId="{CD8C6C08-9016-4B73-BCDB-035F0A676AE7}" sibTransId="{D27D7EC6-F794-472A-9F62-3A8962609345}"/>
    <dgm:cxn modelId="{02C771A8-8FF9-4496-A21B-A94A7CE849B1}" type="presOf" srcId="{0746318B-9066-46CB-8BD9-642C677E3C84}" destId="{6E4BC006-6E48-484C-BAA0-BF1192D2136E}" srcOrd="0" destOrd="5" presId="urn:microsoft.com/office/officeart/2005/8/layout/hList1"/>
    <dgm:cxn modelId="{F974936D-7EE5-4355-8D4E-3C3F59E86559}" type="presOf" srcId="{8377B81B-8F4F-49EF-8447-72054ACE7AC5}" destId="{6E4BC006-6E48-484C-BAA0-BF1192D2136E}" srcOrd="0" destOrd="3" presId="urn:microsoft.com/office/officeart/2005/8/layout/hList1"/>
    <dgm:cxn modelId="{81192E29-79DC-4C81-AE79-315F6F6B7000}" srcId="{BC9F7F99-B1A9-4BB6-AD55-4E19258789B1}" destId="{118B53A6-4249-40B4-8E89-C25A2341B91C}" srcOrd="2" destOrd="0" parTransId="{88280334-3681-4AC5-8A5E-0F1072B81F40}" sibTransId="{A0594FD4-CA34-4E5B-84A4-FE9960FF0859}"/>
    <dgm:cxn modelId="{2D255668-21A9-4610-9BAC-29016E1DFD14}" type="presOf" srcId="{1D51AB27-D4C4-4666-A4B4-4CD34861BEE5}" destId="{41D8ADCB-BDF4-46C9-B7A9-BC2DF5EC5FE2}" srcOrd="0" destOrd="0" presId="urn:microsoft.com/office/officeart/2005/8/layout/hList1"/>
    <dgm:cxn modelId="{0095892D-A5F5-4A48-BD9F-4A31C4599D3F}" srcId="{118B53A6-4249-40B4-8E89-C25A2341B91C}" destId="{8377B81B-8F4F-49EF-8447-72054ACE7AC5}" srcOrd="3" destOrd="0" parTransId="{E2EF7C7F-98BE-4318-B42C-31ACD0356ACC}" sibTransId="{1FC69734-1542-4F31-B259-B8E4ECF143AE}"/>
    <dgm:cxn modelId="{5FBF0555-24FD-4BBC-8F75-BC6B78DE1003}" srcId="{118B53A6-4249-40B4-8E89-C25A2341B91C}" destId="{8197ACE4-8BAA-4EB3-BD83-07E3023C7410}" srcOrd="1" destOrd="0" parTransId="{F598CD53-6E1A-4442-AF44-D3CC5433B5D8}" sibTransId="{AD07FC13-8FCC-4730-B521-F3430435C202}"/>
    <dgm:cxn modelId="{F85CDD2B-1416-47D0-85D4-63BE8F3C2704}" type="presOf" srcId="{8197ACE4-8BAA-4EB3-BD83-07E3023C7410}" destId="{6E4BC006-6E48-484C-BAA0-BF1192D2136E}" srcOrd="0" destOrd="1" presId="urn:microsoft.com/office/officeart/2005/8/layout/hList1"/>
    <dgm:cxn modelId="{3D8B4A1D-803C-400A-B6F3-CD31F72123F3}" srcId="{BC9F7F99-B1A9-4BB6-AD55-4E19258789B1}" destId="{C2458A4B-7BAF-4ECF-9B5B-7CAAD4AEDDF1}" srcOrd="0" destOrd="0" parTransId="{E79FE90B-8B6B-43FF-BF48-592C8CE1E0C1}" sibTransId="{0E071F9A-7215-4533-A955-4165A13119E0}"/>
    <dgm:cxn modelId="{2C947425-5937-444C-BEA3-2287AB7831B8}" type="presOf" srcId="{4BB37C16-6B1E-4C41-B666-49D8A871BEA4}" destId="{2A1515B7-D290-405C-A6F8-F9B16DDB4562}" srcOrd="0" destOrd="3" presId="urn:microsoft.com/office/officeart/2005/8/layout/hList1"/>
    <dgm:cxn modelId="{455926C9-709D-46D1-9957-3255E082F2EC}" type="presOf" srcId="{ADD42B0A-D6DE-4EB9-A02B-BC9CFD201E22}" destId="{6E4BC006-6E48-484C-BAA0-BF1192D2136E}" srcOrd="0" destOrd="2" presId="urn:microsoft.com/office/officeart/2005/8/layout/hList1"/>
    <dgm:cxn modelId="{5A7AD9CC-4312-463C-8B43-EA960FDE6558}" type="presOf" srcId="{BC9F7F99-B1A9-4BB6-AD55-4E19258789B1}" destId="{61633816-759D-4AF4-A73E-6E2EEA07CC65}" srcOrd="0" destOrd="0" presId="urn:microsoft.com/office/officeart/2005/8/layout/hList1"/>
    <dgm:cxn modelId="{E2946BBC-9BAF-4B1C-AC97-7761AC5D3540}" type="presParOf" srcId="{61633816-759D-4AF4-A73E-6E2EEA07CC65}" destId="{F5BD7751-50D3-416A-A61D-75C8B3A8F9F2}" srcOrd="0" destOrd="0" presId="urn:microsoft.com/office/officeart/2005/8/layout/hList1"/>
    <dgm:cxn modelId="{524721D0-BF39-44EE-9A3A-5067CFA980A2}" type="presParOf" srcId="{F5BD7751-50D3-416A-A61D-75C8B3A8F9F2}" destId="{D5B577D6-A3F0-4AE2-A078-EC95368CF47B}" srcOrd="0" destOrd="0" presId="urn:microsoft.com/office/officeart/2005/8/layout/hList1"/>
    <dgm:cxn modelId="{EE9AFDF2-9442-4C99-9178-20D3BBB85A1C}" type="presParOf" srcId="{F5BD7751-50D3-416A-A61D-75C8B3A8F9F2}" destId="{2A1515B7-D290-405C-A6F8-F9B16DDB4562}" srcOrd="1" destOrd="0" presId="urn:microsoft.com/office/officeart/2005/8/layout/hList1"/>
    <dgm:cxn modelId="{DDEE8580-F2B1-4A3C-A7D6-DB8A674D5CDB}" type="presParOf" srcId="{61633816-759D-4AF4-A73E-6E2EEA07CC65}" destId="{FFFDF29B-BEFB-41C2-9DBA-40A1A1EBBB93}" srcOrd="1" destOrd="0" presId="urn:microsoft.com/office/officeart/2005/8/layout/hList1"/>
    <dgm:cxn modelId="{A2D94CDF-20B8-4C11-95EA-22839312C3A6}" type="presParOf" srcId="{61633816-759D-4AF4-A73E-6E2EEA07CC65}" destId="{E1AEA7F1-BB9C-46B8-9E46-B0D5ED297E35}" srcOrd="2" destOrd="0" presId="urn:microsoft.com/office/officeart/2005/8/layout/hList1"/>
    <dgm:cxn modelId="{8E0009F9-03DE-4351-BC97-856044826099}" type="presParOf" srcId="{E1AEA7F1-BB9C-46B8-9E46-B0D5ED297E35}" destId="{E8767316-5612-44EF-BA5F-7AEB4FC1D93D}" srcOrd="0" destOrd="0" presId="urn:microsoft.com/office/officeart/2005/8/layout/hList1"/>
    <dgm:cxn modelId="{7179CBE2-769B-44BD-B834-8FB748A334BB}" type="presParOf" srcId="{E1AEA7F1-BB9C-46B8-9E46-B0D5ED297E35}" destId="{41D8ADCB-BDF4-46C9-B7A9-BC2DF5EC5FE2}" srcOrd="1" destOrd="0" presId="urn:microsoft.com/office/officeart/2005/8/layout/hList1"/>
    <dgm:cxn modelId="{40522200-1949-453A-88DF-3370664AEA5A}" type="presParOf" srcId="{61633816-759D-4AF4-A73E-6E2EEA07CC65}" destId="{86F4F408-D879-4114-A8B2-E55B7592B62C}" srcOrd="3" destOrd="0" presId="urn:microsoft.com/office/officeart/2005/8/layout/hList1"/>
    <dgm:cxn modelId="{87CECFA9-72D1-4BAB-9606-562876994ACD}" type="presParOf" srcId="{61633816-759D-4AF4-A73E-6E2EEA07CC65}" destId="{470EC58F-1A89-4E1C-9B7A-E7C75BE25B4A}" srcOrd="4" destOrd="0" presId="urn:microsoft.com/office/officeart/2005/8/layout/hList1"/>
    <dgm:cxn modelId="{7916B560-6156-4CB2-B669-4B9281D57460}" type="presParOf" srcId="{470EC58F-1A89-4E1C-9B7A-E7C75BE25B4A}" destId="{51FCE776-4E60-4A24-A6FB-883A5B3D6390}" srcOrd="0" destOrd="0" presId="urn:microsoft.com/office/officeart/2005/8/layout/hList1"/>
    <dgm:cxn modelId="{5A2BD766-C066-4500-AA8D-4F3E90822348}" type="presParOf" srcId="{470EC58F-1A89-4E1C-9B7A-E7C75BE25B4A}" destId="{6E4BC006-6E48-484C-BAA0-BF1192D213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A4BD5B-0D13-456A-B88E-7E05B2D0F4F0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3293E-4E11-4375-A54A-023B5C7A829E}">
      <dgm:prSet phldrT="[Текст]" custT="1"/>
      <dgm:spPr/>
      <dgm:t>
        <a:bodyPr/>
        <a:lstStyle/>
        <a:p>
          <a:r>
            <a:rPr lang="ru-RU" sz="1800" b="1" dirty="0"/>
            <a:t>1 </a:t>
          </a:r>
          <a:r>
            <a:rPr lang="ru-RU" sz="1800" b="1" dirty="0" smtClean="0"/>
            <a:t>этап                                                            2021-2022</a:t>
          </a:r>
          <a:endParaRPr lang="ru-RU" sz="1800" b="1" dirty="0"/>
        </a:p>
      </dgm:t>
    </dgm:pt>
    <dgm:pt modelId="{492D2147-8E45-42E6-9D2E-3B768C0E867D}" type="parTrans" cxnId="{024202A6-0582-4559-959F-9ADB08EFCED4}">
      <dgm:prSet/>
      <dgm:spPr/>
      <dgm:t>
        <a:bodyPr/>
        <a:lstStyle/>
        <a:p>
          <a:endParaRPr lang="ru-RU"/>
        </a:p>
      </dgm:t>
    </dgm:pt>
    <dgm:pt modelId="{8425ACFC-0505-434F-B30E-460650916029}" type="sibTrans" cxnId="{024202A6-0582-4559-959F-9ADB08EFCED4}">
      <dgm:prSet/>
      <dgm:spPr/>
      <dgm:t>
        <a:bodyPr/>
        <a:lstStyle/>
        <a:p>
          <a:endParaRPr lang="ru-RU"/>
        </a:p>
      </dgm:t>
    </dgm:pt>
    <dgm:pt modelId="{506D2026-1614-479D-BB5B-581EA69996E3}">
      <dgm:prSet phldrT="[Текст]" custT="1"/>
      <dgm:spPr/>
      <dgm:t>
        <a:bodyPr/>
        <a:lstStyle/>
        <a:p>
          <a:r>
            <a:rPr lang="ru-RU" sz="1300" dirty="0" smtClean="0">
              <a:effectLst/>
              <a:latin typeface="+mn-lt"/>
              <a:ea typeface="Times New Roman" panose="02020603050405020304" pitchFamily="18" charset="0"/>
            </a:rPr>
            <a:t>Формирование нормативно-методической базы в соответствии с действующим законодательством в сфере образования</a:t>
          </a:r>
          <a:endParaRPr lang="ru-RU" sz="1300" b="0" dirty="0">
            <a:latin typeface="+mn-lt"/>
          </a:endParaRPr>
        </a:p>
      </dgm:t>
    </dgm:pt>
    <dgm:pt modelId="{D359A4CD-5129-4ACA-B500-4A94A3D49EFC}" type="parTrans" cxnId="{802D629B-80B3-402E-A126-1D0873BB084A}">
      <dgm:prSet/>
      <dgm:spPr/>
      <dgm:t>
        <a:bodyPr/>
        <a:lstStyle/>
        <a:p>
          <a:endParaRPr lang="ru-RU"/>
        </a:p>
      </dgm:t>
    </dgm:pt>
    <dgm:pt modelId="{57819BF5-5CD1-4284-A566-59CCF8014813}" type="sibTrans" cxnId="{802D629B-80B3-402E-A126-1D0873BB084A}">
      <dgm:prSet/>
      <dgm:spPr/>
      <dgm:t>
        <a:bodyPr/>
        <a:lstStyle/>
        <a:p>
          <a:endParaRPr lang="ru-RU"/>
        </a:p>
      </dgm:t>
    </dgm:pt>
    <dgm:pt modelId="{B21B90E6-80C3-4DA9-B78F-210058C599F8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b="1" dirty="0" smtClean="0"/>
            <a:t>2 этап                                                                     2022-2023</a:t>
          </a:r>
          <a:endParaRPr lang="ru-RU" sz="1800" b="1" dirty="0"/>
        </a:p>
      </dgm:t>
    </dgm:pt>
    <dgm:pt modelId="{34ABA2DB-7FB6-466C-8FBD-C7CA3683A7F8}" type="parTrans" cxnId="{DF3BC96C-D013-4C22-95BC-F54B0550917F}">
      <dgm:prSet/>
      <dgm:spPr/>
      <dgm:t>
        <a:bodyPr/>
        <a:lstStyle/>
        <a:p>
          <a:endParaRPr lang="ru-RU"/>
        </a:p>
      </dgm:t>
    </dgm:pt>
    <dgm:pt modelId="{A9206D79-4D5A-465C-A14D-47049007A3FA}" type="sibTrans" cxnId="{DF3BC96C-D013-4C22-95BC-F54B0550917F}">
      <dgm:prSet/>
      <dgm:spPr/>
      <dgm:t>
        <a:bodyPr/>
        <a:lstStyle/>
        <a:p>
          <a:endParaRPr lang="ru-RU"/>
        </a:p>
      </dgm:t>
    </dgm:pt>
    <dgm:pt modelId="{DF05D74E-592C-4460-969C-1C89AA89BB6B}">
      <dgm:prSet phldrT="[Текст]" custT="1"/>
      <dgm:spPr/>
      <dgm:t>
        <a:bodyPr/>
        <a:lstStyle/>
        <a:p>
          <a:r>
            <a:rPr lang="ru-RU" sz="1300" b="0" dirty="0" smtClean="0"/>
            <a:t>Повышение эффективности педагогических воздействий, не менее 80%</a:t>
          </a:r>
          <a:endParaRPr lang="ru-RU" sz="1300" b="0" dirty="0"/>
        </a:p>
      </dgm:t>
    </dgm:pt>
    <dgm:pt modelId="{183F53A3-5A3C-4612-A695-9506225FEBB5}" type="parTrans" cxnId="{73A0487B-935E-4215-97D7-1501BF6E78AE}">
      <dgm:prSet/>
      <dgm:spPr/>
      <dgm:t>
        <a:bodyPr/>
        <a:lstStyle/>
        <a:p>
          <a:endParaRPr lang="ru-RU"/>
        </a:p>
      </dgm:t>
    </dgm:pt>
    <dgm:pt modelId="{77293E82-186E-4329-95BD-6DFB92CF06D9}" type="sibTrans" cxnId="{73A0487B-935E-4215-97D7-1501BF6E78AE}">
      <dgm:prSet/>
      <dgm:spPr/>
      <dgm:t>
        <a:bodyPr/>
        <a:lstStyle/>
        <a:p>
          <a:endParaRPr lang="ru-RU"/>
        </a:p>
      </dgm:t>
    </dgm:pt>
    <dgm:pt modelId="{0E2880BF-CE02-40EB-A2F7-46C85ECC2C4A}">
      <dgm:prSet phldrT="[Текст]" custT="1"/>
      <dgm:spPr/>
      <dgm:t>
        <a:bodyPr/>
        <a:lstStyle/>
        <a:p>
          <a:r>
            <a:rPr lang="ru-RU" sz="1300" smtClean="0"/>
            <a:t>Положительная динамика индивидуальных достижений в физическом развитии, не менее 80%</a:t>
          </a:r>
          <a:endParaRPr lang="ru-RU" sz="1300" b="0" dirty="0"/>
        </a:p>
      </dgm:t>
    </dgm:pt>
    <dgm:pt modelId="{F6DA33A4-6BA5-4553-8464-208208276F76}" type="parTrans" cxnId="{D5C9DD14-F170-4E82-9942-5D4DD23F2A54}">
      <dgm:prSet/>
      <dgm:spPr/>
      <dgm:t>
        <a:bodyPr/>
        <a:lstStyle/>
        <a:p>
          <a:endParaRPr lang="ru-RU"/>
        </a:p>
      </dgm:t>
    </dgm:pt>
    <dgm:pt modelId="{75786136-7511-4E25-B2E4-103377E50166}" type="sibTrans" cxnId="{D5C9DD14-F170-4E82-9942-5D4DD23F2A54}">
      <dgm:prSet/>
      <dgm:spPr/>
      <dgm:t>
        <a:bodyPr/>
        <a:lstStyle/>
        <a:p>
          <a:endParaRPr lang="ru-RU"/>
        </a:p>
      </dgm:t>
    </dgm:pt>
    <dgm:pt modelId="{D5B8EED5-7FD6-471C-B25D-76CAED07F195}">
      <dgm:prSet phldrT="[Текст]" custT="1"/>
      <dgm:spPr/>
      <dgm:t>
        <a:bodyPr/>
        <a:lstStyle/>
        <a:p>
          <a:r>
            <a:rPr lang="ru-RU" sz="1300" smtClean="0"/>
            <a:t>Увеличение доли результивности участия в конкурсах регионального, федерального  уровней, 60% </a:t>
          </a:r>
          <a:endParaRPr lang="ru-RU" sz="1300" b="0" dirty="0"/>
        </a:p>
      </dgm:t>
    </dgm:pt>
    <dgm:pt modelId="{D3847236-B1ED-421D-BBB2-5CBA96CCA9F4}" type="parTrans" cxnId="{B720833B-D948-4E6F-A904-AEF1EA6D6306}">
      <dgm:prSet/>
      <dgm:spPr/>
      <dgm:t>
        <a:bodyPr/>
        <a:lstStyle/>
        <a:p>
          <a:endParaRPr lang="ru-RU"/>
        </a:p>
      </dgm:t>
    </dgm:pt>
    <dgm:pt modelId="{A16AFF10-3176-4087-9B5D-FEC86B27FC63}" type="sibTrans" cxnId="{B720833B-D948-4E6F-A904-AEF1EA6D6306}">
      <dgm:prSet/>
      <dgm:spPr/>
      <dgm:t>
        <a:bodyPr/>
        <a:lstStyle/>
        <a:p>
          <a:endParaRPr lang="ru-RU"/>
        </a:p>
      </dgm:t>
    </dgm:pt>
    <dgm:pt modelId="{FF292CB3-D270-4EB5-8065-B5D8A9BC84FE}">
      <dgm:prSet phldrT="[Текст]" custT="1"/>
      <dgm:spPr/>
      <dgm:t>
        <a:bodyPr/>
        <a:lstStyle/>
        <a:p>
          <a:r>
            <a:rPr lang="ru-RU" sz="1800" b="1" dirty="0" smtClean="0"/>
            <a:t>3 этап                                                  2023-2024</a:t>
          </a:r>
          <a:endParaRPr lang="ru-RU" sz="1800" b="1" dirty="0"/>
        </a:p>
      </dgm:t>
    </dgm:pt>
    <dgm:pt modelId="{A7E8364F-022F-4C89-B549-C3C37CC34713}" type="parTrans" cxnId="{447C7140-3685-4AED-953C-AC761E3ADE49}">
      <dgm:prSet/>
      <dgm:spPr/>
      <dgm:t>
        <a:bodyPr/>
        <a:lstStyle/>
        <a:p>
          <a:endParaRPr lang="ru-RU"/>
        </a:p>
      </dgm:t>
    </dgm:pt>
    <dgm:pt modelId="{2769BC34-7A26-43E1-82C4-753029FF7728}" type="sibTrans" cxnId="{447C7140-3685-4AED-953C-AC761E3ADE49}">
      <dgm:prSet/>
      <dgm:spPr/>
      <dgm:t>
        <a:bodyPr/>
        <a:lstStyle/>
        <a:p>
          <a:endParaRPr lang="ru-RU"/>
        </a:p>
      </dgm:t>
    </dgm:pt>
    <dgm:pt modelId="{24EBA8F2-074C-46C3-AA8D-01F9C3FF2F7C}">
      <dgm:prSet phldrT="[Текст]" custT="1"/>
      <dgm:spPr/>
      <dgm:t>
        <a:bodyPr/>
        <a:lstStyle/>
        <a:p>
          <a:r>
            <a:rPr lang="ru-RU" sz="1300" b="0" dirty="0" smtClean="0"/>
            <a:t>Увеличение доли воспитанников, успешно обучающихся в школе, не менее 70%</a:t>
          </a:r>
          <a:endParaRPr lang="ru-RU" sz="1300" b="0" dirty="0"/>
        </a:p>
      </dgm:t>
    </dgm:pt>
    <dgm:pt modelId="{C472B3CA-0EDB-41AF-8929-A9A5DA759D2A}" type="parTrans" cxnId="{1D5FD720-20DA-4E40-9971-0257A0869983}">
      <dgm:prSet/>
      <dgm:spPr/>
      <dgm:t>
        <a:bodyPr/>
        <a:lstStyle/>
        <a:p>
          <a:endParaRPr lang="ru-RU"/>
        </a:p>
      </dgm:t>
    </dgm:pt>
    <dgm:pt modelId="{6B4B1BF1-A4C6-4DD8-87A9-8F46B18349B1}" type="sibTrans" cxnId="{1D5FD720-20DA-4E40-9971-0257A0869983}">
      <dgm:prSet/>
      <dgm:spPr/>
      <dgm:t>
        <a:bodyPr/>
        <a:lstStyle/>
        <a:p>
          <a:endParaRPr lang="ru-RU"/>
        </a:p>
      </dgm:t>
    </dgm:pt>
    <dgm:pt modelId="{4587B37B-77BC-4A04-8BC5-E93DCBC27478}">
      <dgm:prSet phldrT="[Текст]" custT="1"/>
      <dgm:spPr/>
      <dgm:t>
        <a:bodyPr/>
        <a:lstStyle/>
        <a:p>
          <a:r>
            <a:rPr lang="ru-RU" sz="1300" b="0" dirty="0" smtClean="0"/>
            <a:t>Снижение заболеваемости воспитанников до среднего показателя по округу</a:t>
          </a:r>
          <a:endParaRPr lang="ru-RU" sz="1300" b="0" dirty="0"/>
        </a:p>
      </dgm:t>
    </dgm:pt>
    <dgm:pt modelId="{65BB7C43-F331-467E-A595-A84908BBB775}" type="parTrans" cxnId="{8CBF197B-5C02-4D9A-A3AF-1CEDA3A014D1}">
      <dgm:prSet/>
      <dgm:spPr/>
      <dgm:t>
        <a:bodyPr/>
        <a:lstStyle/>
        <a:p>
          <a:endParaRPr lang="ru-RU"/>
        </a:p>
      </dgm:t>
    </dgm:pt>
    <dgm:pt modelId="{A0E9590E-F65F-48DD-A4FF-2398A3B9A24E}" type="sibTrans" cxnId="{8CBF197B-5C02-4D9A-A3AF-1CEDA3A014D1}">
      <dgm:prSet/>
      <dgm:spPr/>
      <dgm:t>
        <a:bodyPr/>
        <a:lstStyle/>
        <a:p>
          <a:endParaRPr lang="ru-RU"/>
        </a:p>
      </dgm:t>
    </dgm:pt>
    <dgm:pt modelId="{0B0EA7A3-15C5-4EE6-8989-D884E18A2C82}">
      <dgm:prSet phldrT="[Текст]" custT="1"/>
      <dgm:spPr/>
      <dgm:t>
        <a:bodyPr/>
        <a:lstStyle/>
        <a:p>
          <a:r>
            <a:rPr lang="ru-RU" sz="1300" b="0" dirty="0" smtClean="0"/>
            <a:t>Разработка комплексной программы сохранения и укрепления здоровья воспитанников</a:t>
          </a:r>
          <a:endParaRPr lang="ru-RU" sz="1300" b="0" dirty="0"/>
        </a:p>
      </dgm:t>
    </dgm:pt>
    <dgm:pt modelId="{48BA0B2E-E6AD-44D7-8C48-37EBCB0F0ACC}" type="parTrans" cxnId="{7E2B9FAD-EABF-42E8-8B8A-80E6E01B4494}">
      <dgm:prSet/>
      <dgm:spPr/>
      <dgm:t>
        <a:bodyPr/>
        <a:lstStyle/>
        <a:p>
          <a:endParaRPr lang="ru-RU"/>
        </a:p>
      </dgm:t>
    </dgm:pt>
    <dgm:pt modelId="{5F62713B-14DC-4ECA-BD56-53E58E8931D8}" type="sibTrans" cxnId="{7E2B9FAD-EABF-42E8-8B8A-80E6E01B4494}">
      <dgm:prSet/>
      <dgm:spPr/>
      <dgm:t>
        <a:bodyPr/>
        <a:lstStyle/>
        <a:p>
          <a:endParaRPr lang="ru-RU"/>
        </a:p>
      </dgm:t>
    </dgm:pt>
    <dgm:pt modelId="{417C4E61-1F87-4A69-B01E-3B462FA08428}">
      <dgm:prSet phldrT="[Текст]" custT="1"/>
      <dgm:spPr/>
      <dgm:t>
        <a:bodyPr/>
        <a:lstStyle/>
        <a:p>
          <a:r>
            <a:rPr lang="ru-RU" sz="1300" b="0" dirty="0" smtClean="0"/>
            <a:t>Увеличение доли </a:t>
          </a:r>
          <a:r>
            <a:rPr lang="ru-RU" sz="1300" b="0" dirty="0" err="1" smtClean="0"/>
            <a:t>высоквалифицированных</a:t>
          </a:r>
          <a:r>
            <a:rPr lang="ru-RU" sz="1300" b="0" dirty="0" smtClean="0"/>
            <a:t> педагогов до 35%</a:t>
          </a:r>
          <a:endParaRPr lang="ru-RU" sz="1300" b="0" dirty="0"/>
        </a:p>
      </dgm:t>
    </dgm:pt>
    <dgm:pt modelId="{18DCBB55-A7B0-4D2F-8C19-A77F072FD164}" type="parTrans" cxnId="{543E0362-14BD-4BB0-A9DF-B952FCAAD0DC}">
      <dgm:prSet/>
      <dgm:spPr/>
      <dgm:t>
        <a:bodyPr/>
        <a:lstStyle/>
        <a:p>
          <a:endParaRPr lang="ru-RU"/>
        </a:p>
      </dgm:t>
    </dgm:pt>
    <dgm:pt modelId="{542BE151-A0C3-4124-96ED-BA24A9361293}" type="sibTrans" cxnId="{543E0362-14BD-4BB0-A9DF-B952FCAAD0DC}">
      <dgm:prSet/>
      <dgm:spPr/>
      <dgm:t>
        <a:bodyPr/>
        <a:lstStyle/>
        <a:p>
          <a:endParaRPr lang="ru-RU"/>
        </a:p>
      </dgm:t>
    </dgm:pt>
    <dgm:pt modelId="{9053A9E7-FEC2-498B-8174-83141E86EBC6}">
      <dgm:prSet phldrT="[Текст]" custT="1"/>
      <dgm:spPr/>
      <dgm:t>
        <a:bodyPr/>
        <a:lstStyle/>
        <a:p>
          <a:r>
            <a:rPr lang="ru-RU" sz="1300" b="0" dirty="0" smtClean="0"/>
            <a:t>Создание системы инновационных форматов взаимодействия с социальными партнерами</a:t>
          </a:r>
          <a:endParaRPr lang="ru-RU" sz="1300" b="0" dirty="0"/>
        </a:p>
      </dgm:t>
    </dgm:pt>
    <dgm:pt modelId="{5DE1E27B-67EA-4410-B1FA-B08ACEDCB744}" type="parTrans" cxnId="{E878E78C-8276-4469-A943-77D2C6705D17}">
      <dgm:prSet/>
      <dgm:spPr/>
      <dgm:t>
        <a:bodyPr/>
        <a:lstStyle/>
        <a:p>
          <a:endParaRPr lang="ru-RU"/>
        </a:p>
      </dgm:t>
    </dgm:pt>
    <dgm:pt modelId="{38768CF7-8511-4E97-AAEB-46B8535CCEBA}" type="sibTrans" cxnId="{E878E78C-8276-4469-A943-77D2C6705D17}">
      <dgm:prSet/>
      <dgm:spPr/>
      <dgm:t>
        <a:bodyPr/>
        <a:lstStyle/>
        <a:p>
          <a:endParaRPr lang="ru-RU"/>
        </a:p>
      </dgm:t>
    </dgm:pt>
    <dgm:pt modelId="{E7CB58E2-6D1E-46BE-B735-B82E97E91B16}">
      <dgm:prSet phldrT="[Текст]" custT="1"/>
      <dgm:spPr/>
      <dgm:t>
        <a:bodyPr/>
        <a:lstStyle/>
        <a:p>
          <a:r>
            <a:rPr lang="ru-RU" sz="1300" b="0" dirty="0" smtClean="0"/>
            <a:t>Внедрение системы </a:t>
          </a:r>
          <a:r>
            <a:rPr lang="ru-RU" sz="1300" b="0" dirty="0" err="1" smtClean="0"/>
            <a:t>разноуровнего</a:t>
          </a:r>
          <a:r>
            <a:rPr lang="ru-RU" sz="1300" b="0" dirty="0" smtClean="0"/>
            <a:t> методического сопровождения педагогов</a:t>
          </a:r>
          <a:endParaRPr lang="ru-RU" sz="1300" b="0" dirty="0"/>
        </a:p>
      </dgm:t>
    </dgm:pt>
    <dgm:pt modelId="{B9C452CA-FA6F-4C73-AA43-505AFC6D2A27}" type="parTrans" cxnId="{6C364E65-9046-494F-BEAC-234DABB817A7}">
      <dgm:prSet/>
      <dgm:spPr/>
      <dgm:t>
        <a:bodyPr/>
        <a:lstStyle/>
        <a:p>
          <a:endParaRPr lang="ru-RU"/>
        </a:p>
      </dgm:t>
    </dgm:pt>
    <dgm:pt modelId="{DEAF8A0E-11CE-445B-B5C8-6FC4804D6B3D}" type="sibTrans" cxnId="{6C364E65-9046-494F-BEAC-234DABB817A7}">
      <dgm:prSet/>
      <dgm:spPr/>
      <dgm:t>
        <a:bodyPr/>
        <a:lstStyle/>
        <a:p>
          <a:endParaRPr lang="ru-RU"/>
        </a:p>
      </dgm:t>
    </dgm:pt>
    <dgm:pt modelId="{DE22B61A-6402-4A90-97F5-A9D70C98FB86}">
      <dgm:prSet phldrT="[Текст]" custT="1"/>
      <dgm:spPr/>
      <dgm:t>
        <a:bodyPr/>
        <a:lstStyle/>
        <a:p>
          <a:r>
            <a:rPr lang="ru-RU" sz="1300" b="0" dirty="0" smtClean="0"/>
            <a:t>Разработка форматов взаимодействия (в том числе дистанционных) с социальными партнерами</a:t>
          </a:r>
          <a:endParaRPr lang="ru-RU" sz="1300" b="0" dirty="0"/>
        </a:p>
      </dgm:t>
    </dgm:pt>
    <dgm:pt modelId="{002F5BAB-D52E-4202-84A8-4612F5562520}" type="parTrans" cxnId="{257C5FD2-F3E0-4689-B8D3-EF69D688BCCC}">
      <dgm:prSet/>
      <dgm:spPr/>
      <dgm:t>
        <a:bodyPr/>
        <a:lstStyle/>
        <a:p>
          <a:endParaRPr lang="ru-RU"/>
        </a:p>
      </dgm:t>
    </dgm:pt>
    <dgm:pt modelId="{E1B9F4EA-2DB5-4036-B79E-FC12701B6903}" type="sibTrans" cxnId="{257C5FD2-F3E0-4689-B8D3-EF69D688BCCC}">
      <dgm:prSet/>
      <dgm:spPr/>
      <dgm:t>
        <a:bodyPr/>
        <a:lstStyle/>
        <a:p>
          <a:endParaRPr lang="ru-RU"/>
        </a:p>
      </dgm:t>
    </dgm:pt>
    <dgm:pt modelId="{4E5E818C-20C9-4D22-9B77-4F9FEF1C21E5}">
      <dgm:prSet phldrT="[Текст]" custT="1"/>
      <dgm:spPr/>
      <dgm:t>
        <a:bodyPr/>
        <a:lstStyle/>
        <a:p>
          <a:r>
            <a:rPr lang="ru-RU" sz="1300" dirty="0" smtClean="0"/>
            <a:t>Актуализация перечня средств обучения и воспитания, компонентов </a:t>
          </a:r>
          <a:r>
            <a:rPr lang="ru-RU" sz="1300" dirty="0" smtClean="0"/>
            <a:t>РППС, в том числе для детей с ОВЗ</a:t>
          </a:r>
          <a:endParaRPr lang="ru-RU" sz="1300" b="0" dirty="0"/>
        </a:p>
      </dgm:t>
    </dgm:pt>
    <dgm:pt modelId="{8370B3A4-C54D-4379-A3D9-817A5F9A2014}" type="parTrans" cxnId="{79624AF5-131D-46F7-8E53-29A966D1CED1}">
      <dgm:prSet/>
      <dgm:spPr/>
      <dgm:t>
        <a:bodyPr/>
        <a:lstStyle/>
        <a:p>
          <a:endParaRPr lang="ru-RU"/>
        </a:p>
      </dgm:t>
    </dgm:pt>
    <dgm:pt modelId="{BDAC0190-B285-4230-AA4E-199A5CEABAEF}" type="sibTrans" cxnId="{79624AF5-131D-46F7-8E53-29A966D1CED1}">
      <dgm:prSet/>
      <dgm:spPr/>
      <dgm:t>
        <a:bodyPr/>
        <a:lstStyle/>
        <a:p>
          <a:endParaRPr lang="ru-RU"/>
        </a:p>
      </dgm:t>
    </dgm:pt>
    <dgm:pt modelId="{01A07F59-7267-4842-854C-06748311C6E5}">
      <dgm:prSet phldrT="[Текст]" custT="1"/>
      <dgm:spPr/>
      <dgm:t>
        <a:bodyPr/>
        <a:lstStyle/>
        <a:p>
          <a:r>
            <a:rPr lang="ru-RU" sz="1300" b="0" dirty="0" smtClean="0"/>
            <a:t>Внедрение </a:t>
          </a:r>
          <a:r>
            <a:rPr lang="ru-RU" sz="1300" b="0" dirty="0" err="1" smtClean="0"/>
            <a:t>подпроектов</a:t>
          </a:r>
          <a:r>
            <a:rPr lang="ru-RU" sz="1300" b="0" dirty="0" smtClean="0"/>
            <a:t> взаимодействия с социальными партнерами</a:t>
          </a:r>
          <a:endParaRPr lang="ru-RU" sz="1300" b="0" dirty="0"/>
        </a:p>
      </dgm:t>
    </dgm:pt>
    <dgm:pt modelId="{E79175FC-CDC1-4A67-BE90-422F1961BE98}" type="parTrans" cxnId="{B2CCDD47-CA9B-4220-9C4B-BD9545D34437}">
      <dgm:prSet/>
      <dgm:spPr/>
      <dgm:t>
        <a:bodyPr/>
        <a:lstStyle/>
        <a:p>
          <a:endParaRPr lang="ru-RU"/>
        </a:p>
      </dgm:t>
    </dgm:pt>
    <dgm:pt modelId="{124CB6EB-227A-47F0-B9F8-BD2EE639A369}" type="sibTrans" cxnId="{B2CCDD47-CA9B-4220-9C4B-BD9545D34437}">
      <dgm:prSet/>
      <dgm:spPr/>
      <dgm:t>
        <a:bodyPr/>
        <a:lstStyle/>
        <a:p>
          <a:endParaRPr lang="ru-RU"/>
        </a:p>
      </dgm:t>
    </dgm:pt>
    <dgm:pt modelId="{CAFE9D7A-A6EA-4D87-811B-931682383AE9}">
      <dgm:prSet phldrT="[Текст]" custT="1"/>
      <dgm:spPr/>
      <dgm:t>
        <a:bodyPr/>
        <a:lstStyle/>
        <a:p>
          <a:r>
            <a:rPr lang="ru-RU" sz="1300" b="0" dirty="0" smtClean="0"/>
            <a:t>Формирование компонентов РППС, комплектов средств обучения и воспитания , 90%</a:t>
          </a:r>
          <a:endParaRPr lang="ru-RU" sz="1300" b="0" dirty="0"/>
        </a:p>
      </dgm:t>
    </dgm:pt>
    <dgm:pt modelId="{F4318E77-1E4A-45F1-8667-DF6F06A6593C}" type="parTrans" cxnId="{3E09AFB3-60CD-42C7-A755-0D295126B2F9}">
      <dgm:prSet/>
      <dgm:spPr/>
      <dgm:t>
        <a:bodyPr/>
        <a:lstStyle/>
        <a:p>
          <a:endParaRPr lang="ru-RU"/>
        </a:p>
      </dgm:t>
    </dgm:pt>
    <dgm:pt modelId="{00311995-743A-4C01-94C5-0F7C24505DC0}" type="sibTrans" cxnId="{3E09AFB3-60CD-42C7-A755-0D295126B2F9}">
      <dgm:prSet/>
      <dgm:spPr/>
      <dgm:t>
        <a:bodyPr/>
        <a:lstStyle/>
        <a:p>
          <a:endParaRPr lang="ru-RU"/>
        </a:p>
      </dgm:t>
    </dgm:pt>
    <dgm:pt modelId="{CDC6F876-2609-400D-A056-CBCED71465E4}">
      <dgm:prSet phldrT="[Текст]" custT="1"/>
      <dgm:spPr/>
      <dgm:t>
        <a:bodyPr/>
        <a:lstStyle/>
        <a:p>
          <a:r>
            <a:rPr lang="ru-RU" sz="1300" b="0" dirty="0" smtClean="0"/>
            <a:t>Формирование функциональных модулей РППС</a:t>
          </a:r>
          <a:endParaRPr lang="ru-RU" sz="1300" b="0" dirty="0"/>
        </a:p>
      </dgm:t>
    </dgm:pt>
    <dgm:pt modelId="{95BD3DC4-59F2-4594-907C-F4CCEF33F49C}" type="parTrans" cxnId="{BAB786EE-5CDE-47EB-AB45-A84AEC6F0CE4}">
      <dgm:prSet/>
      <dgm:spPr/>
      <dgm:t>
        <a:bodyPr/>
        <a:lstStyle/>
        <a:p>
          <a:endParaRPr lang="ru-RU"/>
        </a:p>
      </dgm:t>
    </dgm:pt>
    <dgm:pt modelId="{7A410F72-A632-453B-9A9D-4C2C96D1C744}" type="sibTrans" cxnId="{BAB786EE-5CDE-47EB-AB45-A84AEC6F0CE4}">
      <dgm:prSet/>
      <dgm:spPr/>
      <dgm:t>
        <a:bodyPr/>
        <a:lstStyle/>
        <a:p>
          <a:endParaRPr lang="ru-RU"/>
        </a:p>
      </dgm:t>
    </dgm:pt>
    <dgm:pt modelId="{4C28D13F-C9AE-44F2-B511-4B524784D83D}" type="pres">
      <dgm:prSet presAssocID="{35A4BD5B-0D13-456A-B88E-7E05B2D0F4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22097-0E2A-4038-90BD-B6DF618A40D3}" type="pres">
      <dgm:prSet presAssocID="{1893293E-4E11-4375-A54A-023B5C7A829E}" presName="compNode" presStyleCnt="0"/>
      <dgm:spPr/>
      <dgm:t>
        <a:bodyPr/>
        <a:lstStyle/>
        <a:p>
          <a:endParaRPr lang="ru-RU"/>
        </a:p>
      </dgm:t>
    </dgm:pt>
    <dgm:pt modelId="{F6D04299-B93D-4505-A501-DACAA85C2BB5}" type="pres">
      <dgm:prSet presAssocID="{1893293E-4E11-4375-A54A-023B5C7A829E}" presName="aNode" presStyleLbl="bgShp" presStyleIdx="0" presStyleCnt="3"/>
      <dgm:spPr/>
      <dgm:t>
        <a:bodyPr/>
        <a:lstStyle/>
        <a:p>
          <a:endParaRPr lang="ru-RU"/>
        </a:p>
      </dgm:t>
    </dgm:pt>
    <dgm:pt modelId="{078E6401-9FA1-4AF0-857F-36EBEE7C57CC}" type="pres">
      <dgm:prSet presAssocID="{1893293E-4E11-4375-A54A-023B5C7A829E}" presName="textNode" presStyleLbl="bgShp" presStyleIdx="0" presStyleCnt="3"/>
      <dgm:spPr/>
      <dgm:t>
        <a:bodyPr/>
        <a:lstStyle/>
        <a:p>
          <a:endParaRPr lang="ru-RU"/>
        </a:p>
      </dgm:t>
    </dgm:pt>
    <dgm:pt modelId="{B49B8834-2597-4292-B005-9612AF1D53C9}" type="pres">
      <dgm:prSet presAssocID="{1893293E-4E11-4375-A54A-023B5C7A829E}" presName="compChildNode" presStyleCnt="0"/>
      <dgm:spPr/>
      <dgm:t>
        <a:bodyPr/>
        <a:lstStyle/>
        <a:p>
          <a:endParaRPr lang="ru-RU"/>
        </a:p>
      </dgm:t>
    </dgm:pt>
    <dgm:pt modelId="{781110CB-0E56-49CF-B8C4-18886CD87E90}" type="pres">
      <dgm:prSet presAssocID="{1893293E-4E11-4375-A54A-023B5C7A829E}" presName="theInnerList" presStyleCnt="0"/>
      <dgm:spPr/>
      <dgm:t>
        <a:bodyPr/>
        <a:lstStyle/>
        <a:p>
          <a:endParaRPr lang="ru-RU"/>
        </a:p>
      </dgm:t>
    </dgm:pt>
    <dgm:pt modelId="{11234C53-C70E-458A-9A1D-4CB48D7E7CC3}" type="pres">
      <dgm:prSet presAssocID="{506D2026-1614-479D-BB5B-581EA69996E3}" presName="childNode" presStyleLbl="node1" presStyleIdx="0" presStyleCnt="15" custScaleY="556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0C157-7C06-4A75-9C5C-94B12A905B27}" type="pres">
      <dgm:prSet presAssocID="{506D2026-1614-479D-BB5B-581EA69996E3}" presName="aSpace2" presStyleCnt="0"/>
      <dgm:spPr/>
      <dgm:t>
        <a:bodyPr/>
        <a:lstStyle/>
        <a:p>
          <a:endParaRPr lang="ru-RU"/>
        </a:p>
      </dgm:t>
    </dgm:pt>
    <dgm:pt modelId="{E975B4AF-EC7D-4ABD-912D-31F92CD2CAAB}" type="pres">
      <dgm:prSet presAssocID="{0B0EA7A3-15C5-4EE6-8989-D884E18A2C82}" presName="childNode" presStyleLbl="node1" presStyleIdx="1" presStyleCnt="15" custScaleY="38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C80A6-896A-4C5E-8E21-D06A687EE7C4}" type="pres">
      <dgm:prSet presAssocID="{0B0EA7A3-15C5-4EE6-8989-D884E18A2C82}" presName="aSpace2" presStyleCnt="0"/>
      <dgm:spPr/>
      <dgm:t>
        <a:bodyPr/>
        <a:lstStyle/>
        <a:p>
          <a:endParaRPr lang="ru-RU"/>
        </a:p>
      </dgm:t>
    </dgm:pt>
    <dgm:pt modelId="{82CD8202-5544-42FB-8114-886C26893866}" type="pres">
      <dgm:prSet presAssocID="{E7CB58E2-6D1E-46BE-B735-B82E97E91B16}" presName="childNode" presStyleLbl="node1" presStyleIdx="2" presStyleCnt="15" custScaleY="44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BF43D-6839-40D8-B52F-F4B7E2EF11A3}" type="pres">
      <dgm:prSet presAssocID="{E7CB58E2-6D1E-46BE-B735-B82E97E91B16}" presName="aSpace2" presStyleCnt="0"/>
      <dgm:spPr/>
      <dgm:t>
        <a:bodyPr/>
        <a:lstStyle/>
        <a:p>
          <a:endParaRPr lang="ru-RU"/>
        </a:p>
      </dgm:t>
    </dgm:pt>
    <dgm:pt modelId="{F67F70EA-3AD1-4B7D-B59D-41A3F6392BE9}" type="pres">
      <dgm:prSet presAssocID="{DE22B61A-6402-4A90-97F5-A9D70C98FB86}" presName="childNode" presStyleLbl="node1" presStyleIdx="3" presStyleCnt="15" custScaleY="47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2BF0A-A36D-4243-B2D1-AA75B13AAD85}" type="pres">
      <dgm:prSet presAssocID="{DE22B61A-6402-4A90-97F5-A9D70C98FB86}" presName="aSpace2" presStyleCnt="0"/>
      <dgm:spPr/>
      <dgm:t>
        <a:bodyPr/>
        <a:lstStyle/>
        <a:p>
          <a:endParaRPr lang="ru-RU"/>
        </a:p>
      </dgm:t>
    </dgm:pt>
    <dgm:pt modelId="{81EB4A8C-682F-4450-8787-D8F9F01E5335}" type="pres">
      <dgm:prSet presAssocID="{4E5E818C-20C9-4D22-9B77-4F9FEF1C21E5}" presName="childNode" presStyleLbl="node1" presStyleIdx="4" presStyleCnt="15" custScaleY="48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82A54-C221-4FA7-9245-726718F5CA18}" type="pres">
      <dgm:prSet presAssocID="{1893293E-4E11-4375-A54A-023B5C7A829E}" presName="aSpace" presStyleCnt="0"/>
      <dgm:spPr/>
      <dgm:t>
        <a:bodyPr/>
        <a:lstStyle/>
        <a:p>
          <a:endParaRPr lang="ru-RU"/>
        </a:p>
      </dgm:t>
    </dgm:pt>
    <dgm:pt modelId="{FD184975-530D-41D3-9A87-063290650620}" type="pres">
      <dgm:prSet presAssocID="{B21B90E6-80C3-4DA9-B78F-210058C599F8}" presName="compNode" presStyleCnt="0"/>
      <dgm:spPr/>
      <dgm:t>
        <a:bodyPr/>
        <a:lstStyle/>
        <a:p>
          <a:endParaRPr lang="ru-RU"/>
        </a:p>
      </dgm:t>
    </dgm:pt>
    <dgm:pt modelId="{C01D5A77-AE04-4918-9275-114805F001E7}" type="pres">
      <dgm:prSet presAssocID="{B21B90E6-80C3-4DA9-B78F-210058C599F8}" presName="aNode" presStyleLbl="bgShp" presStyleIdx="1" presStyleCnt="3"/>
      <dgm:spPr/>
      <dgm:t>
        <a:bodyPr/>
        <a:lstStyle/>
        <a:p>
          <a:endParaRPr lang="ru-RU"/>
        </a:p>
      </dgm:t>
    </dgm:pt>
    <dgm:pt modelId="{979BB5A6-4E00-48B5-AB1D-5262B7BEDBF0}" type="pres">
      <dgm:prSet presAssocID="{B21B90E6-80C3-4DA9-B78F-210058C599F8}" presName="textNode" presStyleLbl="bgShp" presStyleIdx="1" presStyleCnt="3"/>
      <dgm:spPr/>
      <dgm:t>
        <a:bodyPr/>
        <a:lstStyle/>
        <a:p>
          <a:endParaRPr lang="ru-RU"/>
        </a:p>
      </dgm:t>
    </dgm:pt>
    <dgm:pt modelId="{C383B6C2-CC33-43B7-B2F0-43AEC2BEA5C2}" type="pres">
      <dgm:prSet presAssocID="{B21B90E6-80C3-4DA9-B78F-210058C599F8}" presName="compChildNode" presStyleCnt="0"/>
      <dgm:spPr/>
      <dgm:t>
        <a:bodyPr/>
        <a:lstStyle/>
        <a:p>
          <a:endParaRPr lang="ru-RU"/>
        </a:p>
      </dgm:t>
    </dgm:pt>
    <dgm:pt modelId="{176DE959-CFE1-4DFA-A438-61392053D3EF}" type="pres">
      <dgm:prSet presAssocID="{B21B90E6-80C3-4DA9-B78F-210058C599F8}" presName="theInnerList" presStyleCnt="0"/>
      <dgm:spPr/>
      <dgm:t>
        <a:bodyPr/>
        <a:lstStyle/>
        <a:p>
          <a:endParaRPr lang="ru-RU"/>
        </a:p>
      </dgm:t>
    </dgm:pt>
    <dgm:pt modelId="{CB5273CD-5B44-41B4-9091-62F231466BF1}" type="pres">
      <dgm:prSet presAssocID="{DF05D74E-592C-4460-969C-1C89AA89BB6B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6D642-3236-4EC7-BF1A-8E12628ECFCB}" type="pres">
      <dgm:prSet presAssocID="{DF05D74E-592C-4460-969C-1C89AA89BB6B}" presName="aSpace2" presStyleCnt="0"/>
      <dgm:spPr/>
      <dgm:t>
        <a:bodyPr/>
        <a:lstStyle/>
        <a:p>
          <a:endParaRPr lang="ru-RU"/>
        </a:p>
      </dgm:t>
    </dgm:pt>
    <dgm:pt modelId="{7CBFDA07-4F2E-41C3-A9B0-D4D962CFD5BF}" type="pres">
      <dgm:prSet presAssocID="{0E2880BF-CE02-40EB-A2F7-46C85ECC2C4A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53235-C570-4B73-9FD2-3FD8B5C715EE}" type="pres">
      <dgm:prSet presAssocID="{0E2880BF-CE02-40EB-A2F7-46C85ECC2C4A}" presName="aSpace2" presStyleCnt="0"/>
      <dgm:spPr/>
      <dgm:t>
        <a:bodyPr/>
        <a:lstStyle/>
        <a:p>
          <a:endParaRPr lang="ru-RU"/>
        </a:p>
      </dgm:t>
    </dgm:pt>
    <dgm:pt modelId="{6B3A73A8-6805-4094-9355-056D63241311}" type="pres">
      <dgm:prSet presAssocID="{D5B8EED5-7FD6-471C-B25D-76CAED07F195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45390-06DB-42DF-8BF7-16BA6B110781}" type="pres">
      <dgm:prSet presAssocID="{D5B8EED5-7FD6-471C-B25D-76CAED07F195}" presName="aSpace2" presStyleCnt="0"/>
      <dgm:spPr/>
      <dgm:t>
        <a:bodyPr/>
        <a:lstStyle/>
        <a:p>
          <a:endParaRPr lang="ru-RU"/>
        </a:p>
      </dgm:t>
    </dgm:pt>
    <dgm:pt modelId="{5D630E56-E905-4A0A-A18D-061E79738E51}" type="pres">
      <dgm:prSet presAssocID="{01A07F59-7267-4842-854C-06748311C6E5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D3187-A0BD-4DA5-9D2C-B7CC1A662B8E}" type="pres">
      <dgm:prSet presAssocID="{01A07F59-7267-4842-854C-06748311C6E5}" presName="aSpace2" presStyleCnt="0"/>
      <dgm:spPr/>
      <dgm:t>
        <a:bodyPr/>
        <a:lstStyle/>
        <a:p>
          <a:endParaRPr lang="ru-RU"/>
        </a:p>
      </dgm:t>
    </dgm:pt>
    <dgm:pt modelId="{AAE174D9-FFA0-4F4F-845B-8219C179C525}" type="pres">
      <dgm:prSet presAssocID="{CDC6F876-2609-400D-A056-CBCED71465E4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B456C-8F56-46A3-A1C1-24E1F5B719A7}" type="pres">
      <dgm:prSet presAssocID="{B21B90E6-80C3-4DA9-B78F-210058C599F8}" presName="aSpace" presStyleCnt="0"/>
      <dgm:spPr/>
      <dgm:t>
        <a:bodyPr/>
        <a:lstStyle/>
        <a:p>
          <a:endParaRPr lang="ru-RU"/>
        </a:p>
      </dgm:t>
    </dgm:pt>
    <dgm:pt modelId="{8F1E71A3-4473-455B-B729-3792E425D23C}" type="pres">
      <dgm:prSet presAssocID="{FF292CB3-D270-4EB5-8065-B5D8A9BC84FE}" presName="compNode" presStyleCnt="0"/>
      <dgm:spPr/>
      <dgm:t>
        <a:bodyPr/>
        <a:lstStyle/>
        <a:p>
          <a:endParaRPr lang="ru-RU"/>
        </a:p>
      </dgm:t>
    </dgm:pt>
    <dgm:pt modelId="{1346842E-6BDF-4559-9AE0-BE73D2343D8C}" type="pres">
      <dgm:prSet presAssocID="{FF292CB3-D270-4EB5-8065-B5D8A9BC84FE}" presName="aNode" presStyleLbl="bgShp" presStyleIdx="2" presStyleCnt="3" custLinFactNeighborX="1161" custLinFactNeighborY="3129"/>
      <dgm:spPr/>
      <dgm:t>
        <a:bodyPr/>
        <a:lstStyle/>
        <a:p>
          <a:endParaRPr lang="ru-RU"/>
        </a:p>
      </dgm:t>
    </dgm:pt>
    <dgm:pt modelId="{25C5ACB0-AB6B-4539-BBAE-3F3B7DE97991}" type="pres">
      <dgm:prSet presAssocID="{FF292CB3-D270-4EB5-8065-B5D8A9BC84FE}" presName="textNode" presStyleLbl="bgShp" presStyleIdx="2" presStyleCnt="3"/>
      <dgm:spPr/>
      <dgm:t>
        <a:bodyPr/>
        <a:lstStyle/>
        <a:p>
          <a:endParaRPr lang="ru-RU"/>
        </a:p>
      </dgm:t>
    </dgm:pt>
    <dgm:pt modelId="{51474AEA-A1B7-4434-98FB-553415409BAE}" type="pres">
      <dgm:prSet presAssocID="{FF292CB3-D270-4EB5-8065-B5D8A9BC84FE}" presName="compChildNode" presStyleCnt="0"/>
      <dgm:spPr/>
      <dgm:t>
        <a:bodyPr/>
        <a:lstStyle/>
        <a:p>
          <a:endParaRPr lang="ru-RU"/>
        </a:p>
      </dgm:t>
    </dgm:pt>
    <dgm:pt modelId="{A6109C25-60EA-4E16-A9D1-2D679BDF949F}" type="pres">
      <dgm:prSet presAssocID="{FF292CB3-D270-4EB5-8065-B5D8A9BC84FE}" presName="theInnerList" presStyleCnt="0"/>
      <dgm:spPr/>
      <dgm:t>
        <a:bodyPr/>
        <a:lstStyle/>
        <a:p>
          <a:endParaRPr lang="ru-RU"/>
        </a:p>
      </dgm:t>
    </dgm:pt>
    <dgm:pt modelId="{A0B6C82E-E0F9-4834-BB46-D2774B066E7F}" type="pres">
      <dgm:prSet presAssocID="{24EBA8F2-074C-46C3-AA8D-01F9C3FF2F7C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8BDE6-47F2-4C5C-9733-9AF8C00E5897}" type="pres">
      <dgm:prSet presAssocID="{24EBA8F2-074C-46C3-AA8D-01F9C3FF2F7C}" presName="aSpace2" presStyleCnt="0"/>
      <dgm:spPr/>
      <dgm:t>
        <a:bodyPr/>
        <a:lstStyle/>
        <a:p>
          <a:endParaRPr lang="ru-RU"/>
        </a:p>
      </dgm:t>
    </dgm:pt>
    <dgm:pt modelId="{10AD7A29-CEE1-46D5-8FCF-BE7C26E7ADF3}" type="pres">
      <dgm:prSet presAssocID="{4587B37B-77BC-4A04-8BC5-E93DCBC27478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E8C41-7D1E-4C12-A23C-366A7CC798F8}" type="pres">
      <dgm:prSet presAssocID="{4587B37B-77BC-4A04-8BC5-E93DCBC27478}" presName="aSpace2" presStyleCnt="0"/>
      <dgm:spPr/>
      <dgm:t>
        <a:bodyPr/>
        <a:lstStyle/>
        <a:p>
          <a:endParaRPr lang="ru-RU"/>
        </a:p>
      </dgm:t>
    </dgm:pt>
    <dgm:pt modelId="{E1335F52-DBE2-4C8A-B651-BC82458493A9}" type="pres">
      <dgm:prSet presAssocID="{417C4E61-1F87-4A69-B01E-3B462FA08428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53102-6CC4-4EBF-BE78-DB85899868B0}" type="pres">
      <dgm:prSet presAssocID="{417C4E61-1F87-4A69-B01E-3B462FA08428}" presName="aSpace2" presStyleCnt="0"/>
      <dgm:spPr/>
      <dgm:t>
        <a:bodyPr/>
        <a:lstStyle/>
        <a:p>
          <a:endParaRPr lang="ru-RU"/>
        </a:p>
      </dgm:t>
    </dgm:pt>
    <dgm:pt modelId="{084C6D6D-E69C-4C89-9AF8-FD4C22EE195D}" type="pres">
      <dgm:prSet presAssocID="{9053A9E7-FEC2-498B-8174-83141E86EBC6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ACB86-AC3A-4A8B-84E4-07FBAA8EA5C7}" type="pres">
      <dgm:prSet presAssocID="{9053A9E7-FEC2-498B-8174-83141E86EBC6}" presName="aSpace2" presStyleCnt="0"/>
      <dgm:spPr/>
      <dgm:t>
        <a:bodyPr/>
        <a:lstStyle/>
        <a:p>
          <a:endParaRPr lang="ru-RU"/>
        </a:p>
      </dgm:t>
    </dgm:pt>
    <dgm:pt modelId="{245A8F5A-E3C8-4641-9408-8817DB9085FB}" type="pres">
      <dgm:prSet presAssocID="{CAFE9D7A-A6EA-4D87-811B-931682383AE9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4CA6B-0D97-4724-8A00-82317DFDC843}" type="presOf" srcId="{01A07F59-7267-4842-854C-06748311C6E5}" destId="{5D630E56-E905-4A0A-A18D-061E79738E51}" srcOrd="0" destOrd="0" presId="urn:microsoft.com/office/officeart/2005/8/layout/lProcess2"/>
    <dgm:cxn modelId="{6C364E65-9046-494F-BEAC-234DABB817A7}" srcId="{1893293E-4E11-4375-A54A-023B5C7A829E}" destId="{E7CB58E2-6D1E-46BE-B735-B82E97E91B16}" srcOrd="2" destOrd="0" parTransId="{B9C452CA-FA6F-4C73-AA43-505AFC6D2A27}" sibTransId="{DEAF8A0E-11CE-445B-B5C8-6FC4804D6B3D}"/>
    <dgm:cxn modelId="{B2CCDD47-CA9B-4220-9C4B-BD9545D34437}" srcId="{B21B90E6-80C3-4DA9-B78F-210058C599F8}" destId="{01A07F59-7267-4842-854C-06748311C6E5}" srcOrd="3" destOrd="0" parTransId="{E79175FC-CDC1-4A67-BE90-422F1961BE98}" sibTransId="{124CB6EB-227A-47F0-B9F8-BD2EE639A369}"/>
    <dgm:cxn modelId="{09A9FE83-0456-49E9-B8B8-9DDFFDD76BC0}" type="presOf" srcId="{1893293E-4E11-4375-A54A-023B5C7A829E}" destId="{F6D04299-B93D-4505-A501-DACAA85C2BB5}" srcOrd="0" destOrd="0" presId="urn:microsoft.com/office/officeart/2005/8/layout/lProcess2"/>
    <dgm:cxn modelId="{FB2DC9DF-96A3-4301-BC9B-9E1ACC3EEDD4}" type="presOf" srcId="{4E5E818C-20C9-4D22-9B77-4F9FEF1C21E5}" destId="{81EB4A8C-682F-4450-8787-D8F9F01E5335}" srcOrd="0" destOrd="0" presId="urn:microsoft.com/office/officeart/2005/8/layout/lProcess2"/>
    <dgm:cxn modelId="{1D5FD720-20DA-4E40-9971-0257A0869983}" srcId="{FF292CB3-D270-4EB5-8065-B5D8A9BC84FE}" destId="{24EBA8F2-074C-46C3-AA8D-01F9C3FF2F7C}" srcOrd="0" destOrd="0" parTransId="{C472B3CA-0EDB-41AF-8929-A9A5DA759D2A}" sibTransId="{6B4B1BF1-A4C6-4DD8-87A9-8F46B18349B1}"/>
    <dgm:cxn modelId="{0E0372D8-BBC9-4A27-B473-3AF26E34205E}" type="presOf" srcId="{D5B8EED5-7FD6-471C-B25D-76CAED07F195}" destId="{6B3A73A8-6805-4094-9355-056D63241311}" srcOrd="0" destOrd="0" presId="urn:microsoft.com/office/officeart/2005/8/layout/lProcess2"/>
    <dgm:cxn modelId="{EF6C17C4-A4B8-4EE1-A862-CD2D124BA5FC}" type="presOf" srcId="{B21B90E6-80C3-4DA9-B78F-210058C599F8}" destId="{979BB5A6-4E00-48B5-AB1D-5262B7BEDBF0}" srcOrd="1" destOrd="0" presId="urn:microsoft.com/office/officeart/2005/8/layout/lProcess2"/>
    <dgm:cxn modelId="{16442F3D-370B-445D-8B55-C99B4F933EDC}" type="presOf" srcId="{1893293E-4E11-4375-A54A-023B5C7A829E}" destId="{078E6401-9FA1-4AF0-857F-36EBEE7C57CC}" srcOrd="1" destOrd="0" presId="urn:microsoft.com/office/officeart/2005/8/layout/lProcess2"/>
    <dgm:cxn modelId="{543E0362-14BD-4BB0-A9DF-B952FCAAD0DC}" srcId="{FF292CB3-D270-4EB5-8065-B5D8A9BC84FE}" destId="{417C4E61-1F87-4A69-B01E-3B462FA08428}" srcOrd="2" destOrd="0" parTransId="{18DCBB55-A7B0-4D2F-8C19-A77F072FD164}" sibTransId="{542BE151-A0C3-4124-96ED-BA24A9361293}"/>
    <dgm:cxn modelId="{8CBF197B-5C02-4D9A-A3AF-1CEDA3A014D1}" srcId="{FF292CB3-D270-4EB5-8065-B5D8A9BC84FE}" destId="{4587B37B-77BC-4A04-8BC5-E93DCBC27478}" srcOrd="1" destOrd="0" parTransId="{65BB7C43-F331-467E-A595-A84908BBB775}" sibTransId="{A0E9590E-F65F-48DD-A4FF-2398A3B9A24E}"/>
    <dgm:cxn modelId="{C107294C-8902-4A17-9A49-97EDA8A66E6F}" type="presOf" srcId="{35A4BD5B-0D13-456A-B88E-7E05B2D0F4F0}" destId="{4C28D13F-C9AE-44F2-B511-4B524784D83D}" srcOrd="0" destOrd="0" presId="urn:microsoft.com/office/officeart/2005/8/layout/lProcess2"/>
    <dgm:cxn modelId="{AF9B3627-DC27-45E2-97BE-83DBBA6A6413}" type="presOf" srcId="{4587B37B-77BC-4A04-8BC5-E93DCBC27478}" destId="{10AD7A29-CEE1-46D5-8FCF-BE7C26E7ADF3}" srcOrd="0" destOrd="0" presId="urn:microsoft.com/office/officeart/2005/8/layout/lProcess2"/>
    <dgm:cxn modelId="{257C5FD2-F3E0-4689-B8D3-EF69D688BCCC}" srcId="{1893293E-4E11-4375-A54A-023B5C7A829E}" destId="{DE22B61A-6402-4A90-97F5-A9D70C98FB86}" srcOrd="3" destOrd="0" parTransId="{002F5BAB-D52E-4202-84A8-4612F5562520}" sibTransId="{E1B9F4EA-2DB5-4036-B79E-FC12701B6903}"/>
    <dgm:cxn modelId="{7E2B9FAD-EABF-42E8-8B8A-80E6E01B4494}" srcId="{1893293E-4E11-4375-A54A-023B5C7A829E}" destId="{0B0EA7A3-15C5-4EE6-8989-D884E18A2C82}" srcOrd="1" destOrd="0" parTransId="{48BA0B2E-E6AD-44D7-8C48-37EBCB0F0ACC}" sibTransId="{5F62713B-14DC-4ECA-BD56-53E58E8931D8}"/>
    <dgm:cxn modelId="{DF3BC96C-D013-4C22-95BC-F54B0550917F}" srcId="{35A4BD5B-0D13-456A-B88E-7E05B2D0F4F0}" destId="{B21B90E6-80C3-4DA9-B78F-210058C599F8}" srcOrd="1" destOrd="0" parTransId="{34ABA2DB-7FB6-466C-8FBD-C7CA3683A7F8}" sibTransId="{A9206D79-4D5A-465C-A14D-47049007A3FA}"/>
    <dgm:cxn modelId="{73A0487B-935E-4215-97D7-1501BF6E78AE}" srcId="{B21B90E6-80C3-4DA9-B78F-210058C599F8}" destId="{DF05D74E-592C-4460-969C-1C89AA89BB6B}" srcOrd="0" destOrd="0" parTransId="{183F53A3-5A3C-4612-A695-9506225FEBB5}" sibTransId="{77293E82-186E-4329-95BD-6DFB92CF06D9}"/>
    <dgm:cxn modelId="{EB7D7598-BD15-4289-83C6-C210100C20E6}" type="presOf" srcId="{E7CB58E2-6D1E-46BE-B735-B82E97E91B16}" destId="{82CD8202-5544-42FB-8114-886C26893866}" srcOrd="0" destOrd="0" presId="urn:microsoft.com/office/officeart/2005/8/layout/lProcess2"/>
    <dgm:cxn modelId="{3095067E-C78D-474A-B61D-F884BB8FF7B8}" type="presOf" srcId="{CDC6F876-2609-400D-A056-CBCED71465E4}" destId="{AAE174D9-FFA0-4F4F-845B-8219C179C525}" srcOrd="0" destOrd="0" presId="urn:microsoft.com/office/officeart/2005/8/layout/lProcess2"/>
    <dgm:cxn modelId="{410098F4-5FBD-4A0A-995C-ACFF543A7703}" type="presOf" srcId="{9053A9E7-FEC2-498B-8174-83141E86EBC6}" destId="{084C6D6D-E69C-4C89-9AF8-FD4C22EE195D}" srcOrd="0" destOrd="0" presId="urn:microsoft.com/office/officeart/2005/8/layout/lProcess2"/>
    <dgm:cxn modelId="{D5C9DD14-F170-4E82-9942-5D4DD23F2A54}" srcId="{B21B90E6-80C3-4DA9-B78F-210058C599F8}" destId="{0E2880BF-CE02-40EB-A2F7-46C85ECC2C4A}" srcOrd="1" destOrd="0" parTransId="{F6DA33A4-6BA5-4553-8464-208208276F76}" sibTransId="{75786136-7511-4E25-B2E4-103377E50166}"/>
    <dgm:cxn modelId="{024202A6-0582-4559-959F-9ADB08EFCED4}" srcId="{35A4BD5B-0D13-456A-B88E-7E05B2D0F4F0}" destId="{1893293E-4E11-4375-A54A-023B5C7A829E}" srcOrd="0" destOrd="0" parTransId="{492D2147-8E45-42E6-9D2E-3B768C0E867D}" sibTransId="{8425ACFC-0505-434F-B30E-460650916029}"/>
    <dgm:cxn modelId="{8C127483-182D-4E16-B3D3-202A3F6830AC}" type="presOf" srcId="{0B0EA7A3-15C5-4EE6-8989-D884E18A2C82}" destId="{E975B4AF-EC7D-4ABD-912D-31F92CD2CAAB}" srcOrd="0" destOrd="0" presId="urn:microsoft.com/office/officeart/2005/8/layout/lProcess2"/>
    <dgm:cxn modelId="{BAB786EE-5CDE-47EB-AB45-A84AEC6F0CE4}" srcId="{B21B90E6-80C3-4DA9-B78F-210058C599F8}" destId="{CDC6F876-2609-400D-A056-CBCED71465E4}" srcOrd="4" destOrd="0" parTransId="{95BD3DC4-59F2-4594-907C-F4CCEF33F49C}" sibTransId="{7A410F72-A632-453B-9A9D-4C2C96D1C744}"/>
    <dgm:cxn modelId="{8EECD525-2A88-4DAC-B6B8-4B054960DAE3}" type="presOf" srcId="{FF292CB3-D270-4EB5-8065-B5D8A9BC84FE}" destId="{25C5ACB0-AB6B-4539-BBAE-3F3B7DE97991}" srcOrd="1" destOrd="0" presId="urn:microsoft.com/office/officeart/2005/8/layout/lProcess2"/>
    <dgm:cxn modelId="{623DBDCA-FBBB-4616-864A-97F3D4773305}" type="presOf" srcId="{CAFE9D7A-A6EA-4D87-811B-931682383AE9}" destId="{245A8F5A-E3C8-4641-9408-8817DB9085FB}" srcOrd="0" destOrd="0" presId="urn:microsoft.com/office/officeart/2005/8/layout/lProcess2"/>
    <dgm:cxn modelId="{C517E105-DA66-4DAB-AB62-E8B11B93EFB3}" type="presOf" srcId="{B21B90E6-80C3-4DA9-B78F-210058C599F8}" destId="{C01D5A77-AE04-4918-9275-114805F001E7}" srcOrd="0" destOrd="0" presId="urn:microsoft.com/office/officeart/2005/8/layout/lProcess2"/>
    <dgm:cxn modelId="{A2E38A88-9D3B-4CE4-A2F7-3FB52A817F2A}" type="presOf" srcId="{417C4E61-1F87-4A69-B01E-3B462FA08428}" destId="{E1335F52-DBE2-4C8A-B651-BC82458493A9}" srcOrd="0" destOrd="0" presId="urn:microsoft.com/office/officeart/2005/8/layout/lProcess2"/>
    <dgm:cxn modelId="{B492A521-A4D1-4628-B054-AA2F542BA066}" type="presOf" srcId="{0E2880BF-CE02-40EB-A2F7-46C85ECC2C4A}" destId="{7CBFDA07-4F2E-41C3-A9B0-D4D962CFD5BF}" srcOrd="0" destOrd="0" presId="urn:microsoft.com/office/officeart/2005/8/layout/lProcess2"/>
    <dgm:cxn modelId="{08EAD3B0-F465-4B81-8212-C079050ACCBC}" type="presOf" srcId="{DE22B61A-6402-4A90-97F5-A9D70C98FB86}" destId="{F67F70EA-3AD1-4B7D-B59D-41A3F6392BE9}" srcOrd="0" destOrd="0" presId="urn:microsoft.com/office/officeart/2005/8/layout/lProcess2"/>
    <dgm:cxn modelId="{B720833B-D948-4E6F-A904-AEF1EA6D6306}" srcId="{B21B90E6-80C3-4DA9-B78F-210058C599F8}" destId="{D5B8EED5-7FD6-471C-B25D-76CAED07F195}" srcOrd="2" destOrd="0" parTransId="{D3847236-B1ED-421D-BBB2-5CBA96CCA9F4}" sibTransId="{A16AFF10-3176-4087-9B5D-FEC86B27FC63}"/>
    <dgm:cxn modelId="{79624AF5-131D-46F7-8E53-29A966D1CED1}" srcId="{1893293E-4E11-4375-A54A-023B5C7A829E}" destId="{4E5E818C-20C9-4D22-9B77-4F9FEF1C21E5}" srcOrd="4" destOrd="0" parTransId="{8370B3A4-C54D-4379-A3D9-817A5F9A2014}" sibTransId="{BDAC0190-B285-4230-AA4E-199A5CEABAEF}"/>
    <dgm:cxn modelId="{985F17AC-C2FF-4717-856C-F54B0713F765}" type="presOf" srcId="{FF292CB3-D270-4EB5-8065-B5D8A9BC84FE}" destId="{1346842E-6BDF-4559-9AE0-BE73D2343D8C}" srcOrd="0" destOrd="0" presId="urn:microsoft.com/office/officeart/2005/8/layout/lProcess2"/>
    <dgm:cxn modelId="{89061732-C529-4CAA-BF72-8E44D4FC57C6}" type="presOf" srcId="{DF05D74E-592C-4460-969C-1C89AA89BB6B}" destId="{CB5273CD-5B44-41B4-9091-62F231466BF1}" srcOrd="0" destOrd="0" presId="urn:microsoft.com/office/officeart/2005/8/layout/lProcess2"/>
    <dgm:cxn modelId="{802D629B-80B3-402E-A126-1D0873BB084A}" srcId="{1893293E-4E11-4375-A54A-023B5C7A829E}" destId="{506D2026-1614-479D-BB5B-581EA69996E3}" srcOrd="0" destOrd="0" parTransId="{D359A4CD-5129-4ACA-B500-4A94A3D49EFC}" sibTransId="{57819BF5-5CD1-4284-A566-59CCF8014813}"/>
    <dgm:cxn modelId="{3E09AFB3-60CD-42C7-A755-0D295126B2F9}" srcId="{FF292CB3-D270-4EB5-8065-B5D8A9BC84FE}" destId="{CAFE9D7A-A6EA-4D87-811B-931682383AE9}" srcOrd="4" destOrd="0" parTransId="{F4318E77-1E4A-45F1-8667-DF6F06A6593C}" sibTransId="{00311995-743A-4C01-94C5-0F7C24505DC0}"/>
    <dgm:cxn modelId="{91ABDE71-143F-4A99-B04C-D1DD85E15CC7}" type="presOf" srcId="{506D2026-1614-479D-BB5B-581EA69996E3}" destId="{11234C53-C70E-458A-9A1D-4CB48D7E7CC3}" srcOrd="0" destOrd="0" presId="urn:microsoft.com/office/officeart/2005/8/layout/lProcess2"/>
    <dgm:cxn modelId="{E878E78C-8276-4469-A943-77D2C6705D17}" srcId="{FF292CB3-D270-4EB5-8065-B5D8A9BC84FE}" destId="{9053A9E7-FEC2-498B-8174-83141E86EBC6}" srcOrd="3" destOrd="0" parTransId="{5DE1E27B-67EA-4410-B1FA-B08ACEDCB744}" sibTransId="{38768CF7-8511-4E97-AAEB-46B8535CCEBA}"/>
    <dgm:cxn modelId="{12A001A7-2F05-4704-B36B-6B4947512663}" type="presOf" srcId="{24EBA8F2-074C-46C3-AA8D-01F9C3FF2F7C}" destId="{A0B6C82E-E0F9-4834-BB46-D2774B066E7F}" srcOrd="0" destOrd="0" presId="urn:microsoft.com/office/officeart/2005/8/layout/lProcess2"/>
    <dgm:cxn modelId="{447C7140-3685-4AED-953C-AC761E3ADE49}" srcId="{35A4BD5B-0D13-456A-B88E-7E05B2D0F4F0}" destId="{FF292CB3-D270-4EB5-8065-B5D8A9BC84FE}" srcOrd="2" destOrd="0" parTransId="{A7E8364F-022F-4C89-B549-C3C37CC34713}" sibTransId="{2769BC34-7A26-43E1-82C4-753029FF7728}"/>
    <dgm:cxn modelId="{3B6A6400-2B51-4A01-B5A8-5AEC5676AC3A}" type="presParOf" srcId="{4C28D13F-C9AE-44F2-B511-4B524784D83D}" destId="{53422097-0E2A-4038-90BD-B6DF618A40D3}" srcOrd="0" destOrd="0" presId="urn:microsoft.com/office/officeart/2005/8/layout/lProcess2"/>
    <dgm:cxn modelId="{85237EF2-369A-48D0-B232-9A75944E07EE}" type="presParOf" srcId="{53422097-0E2A-4038-90BD-B6DF618A40D3}" destId="{F6D04299-B93D-4505-A501-DACAA85C2BB5}" srcOrd="0" destOrd="0" presId="urn:microsoft.com/office/officeart/2005/8/layout/lProcess2"/>
    <dgm:cxn modelId="{D95DA2F7-B11A-4563-9783-4E6A66D33BF0}" type="presParOf" srcId="{53422097-0E2A-4038-90BD-B6DF618A40D3}" destId="{078E6401-9FA1-4AF0-857F-36EBEE7C57CC}" srcOrd="1" destOrd="0" presId="urn:microsoft.com/office/officeart/2005/8/layout/lProcess2"/>
    <dgm:cxn modelId="{21F2366E-DC33-4C6F-9243-BA21DD1C428B}" type="presParOf" srcId="{53422097-0E2A-4038-90BD-B6DF618A40D3}" destId="{B49B8834-2597-4292-B005-9612AF1D53C9}" srcOrd="2" destOrd="0" presId="urn:microsoft.com/office/officeart/2005/8/layout/lProcess2"/>
    <dgm:cxn modelId="{54F40DE6-F2F5-4017-93A1-8292EC1E159C}" type="presParOf" srcId="{B49B8834-2597-4292-B005-9612AF1D53C9}" destId="{781110CB-0E56-49CF-B8C4-18886CD87E90}" srcOrd="0" destOrd="0" presId="urn:microsoft.com/office/officeart/2005/8/layout/lProcess2"/>
    <dgm:cxn modelId="{B7F33361-85CC-46E8-9ADC-1A13695DEB86}" type="presParOf" srcId="{781110CB-0E56-49CF-B8C4-18886CD87E90}" destId="{11234C53-C70E-458A-9A1D-4CB48D7E7CC3}" srcOrd="0" destOrd="0" presId="urn:microsoft.com/office/officeart/2005/8/layout/lProcess2"/>
    <dgm:cxn modelId="{04455A19-01A9-4320-A929-168476A2864C}" type="presParOf" srcId="{781110CB-0E56-49CF-B8C4-18886CD87E90}" destId="{7CF0C157-7C06-4A75-9C5C-94B12A905B27}" srcOrd="1" destOrd="0" presId="urn:microsoft.com/office/officeart/2005/8/layout/lProcess2"/>
    <dgm:cxn modelId="{8799B815-C7EB-4039-A670-CD95F54081FE}" type="presParOf" srcId="{781110CB-0E56-49CF-B8C4-18886CD87E90}" destId="{E975B4AF-EC7D-4ABD-912D-31F92CD2CAAB}" srcOrd="2" destOrd="0" presId="urn:microsoft.com/office/officeart/2005/8/layout/lProcess2"/>
    <dgm:cxn modelId="{6BA4BE9A-B391-4523-B10D-C76879AF0B00}" type="presParOf" srcId="{781110CB-0E56-49CF-B8C4-18886CD87E90}" destId="{A2CC80A6-896A-4C5E-8E21-D06A687EE7C4}" srcOrd="3" destOrd="0" presId="urn:microsoft.com/office/officeart/2005/8/layout/lProcess2"/>
    <dgm:cxn modelId="{E52EBE2A-D767-4BB4-92E0-8868A3B69900}" type="presParOf" srcId="{781110CB-0E56-49CF-B8C4-18886CD87E90}" destId="{82CD8202-5544-42FB-8114-886C26893866}" srcOrd="4" destOrd="0" presId="urn:microsoft.com/office/officeart/2005/8/layout/lProcess2"/>
    <dgm:cxn modelId="{3C8F30AB-3B48-4AD0-8E36-96F3CBE7FEB7}" type="presParOf" srcId="{781110CB-0E56-49CF-B8C4-18886CD87E90}" destId="{B4CBF43D-6839-40D8-B52F-F4B7E2EF11A3}" srcOrd="5" destOrd="0" presId="urn:microsoft.com/office/officeart/2005/8/layout/lProcess2"/>
    <dgm:cxn modelId="{96C27E5A-FEC3-4A17-9D14-A21A98FD6E54}" type="presParOf" srcId="{781110CB-0E56-49CF-B8C4-18886CD87E90}" destId="{F67F70EA-3AD1-4B7D-B59D-41A3F6392BE9}" srcOrd="6" destOrd="0" presId="urn:microsoft.com/office/officeart/2005/8/layout/lProcess2"/>
    <dgm:cxn modelId="{956B7F40-4CAD-487B-BBE1-95D951D93134}" type="presParOf" srcId="{781110CB-0E56-49CF-B8C4-18886CD87E90}" destId="{D2C2BF0A-A36D-4243-B2D1-AA75B13AAD85}" srcOrd="7" destOrd="0" presId="urn:microsoft.com/office/officeart/2005/8/layout/lProcess2"/>
    <dgm:cxn modelId="{6DA2AF0D-C6AD-4F5C-B75D-45C103CABCF8}" type="presParOf" srcId="{781110CB-0E56-49CF-B8C4-18886CD87E90}" destId="{81EB4A8C-682F-4450-8787-D8F9F01E5335}" srcOrd="8" destOrd="0" presId="urn:microsoft.com/office/officeart/2005/8/layout/lProcess2"/>
    <dgm:cxn modelId="{A15DC4A6-E3AA-4C2C-A374-B0E8AA931E49}" type="presParOf" srcId="{4C28D13F-C9AE-44F2-B511-4B524784D83D}" destId="{AA082A54-C221-4FA7-9245-726718F5CA18}" srcOrd="1" destOrd="0" presId="urn:microsoft.com/office/officeart/2005/8/layout/lProcess2"/>
    <dgm:cxn modelId="{0664F6FF-5FAE-4503-8DAE-B7F48B923EC7}" type="presParOf" srcId="{4C28D13F-C9AE-44F2-B511-4B524784D83D}" destId="{FD184975-530D-41D3-9A87-063290650620}" srcOrd="2" destOrd="0" presId="urn:microsoft.com/office/officeart/2005/8/layout/lProcess2"/>
    <dgm:cxn modelId="{6E58B418-868D-4D43-82C7-CC4F171B28D2}" type="presParOf" srcId="{FD184975-530D-41D3-9A87-063290650620}" destId="{C01D5A77-AE04-4918-9275-114805F001E7}" srcOrd="0" destOrd="0" presId="urn:microsoft.com/office/officeart/2005/8/layout/lProcess2"/>
    <dgm:cxn modelId="{D479A0CD-AE08-4D91-90C8-B2626C99F48F}" type="presParOf" srcId="{FD184975-530D-41D3-9A87-063290650620}" destId="{979BB5A6-4E00-48B5-AB1D-5262B7BEDBF0}" srcOrd="1" destOrd="0" presId="urn:microsoft.com/office/officeart/2005/8/layout/lProcess2"/>
    <dgm:cxn modelId="{FEE1B07B-1407-4AF5-A1AB-F196DA09AA16}" type="presParOf" srcId="{FD184975-530D-41D3-9A87-063290650620}" destId="{C383B6C2-CC33-43B7-B2F0-43AEC2BEA5C2}" srcOrd="2" destOrd="0" presId="urn:microsoft.com/office/officeart/2005/8/layout/lProcess2"/>
    <dgm:cxn modelId="{F7572318-C568-4991-BCAE-263A8CBBB0A0}" type="presParOf" srcId="{C383B6C2-CC33-43B7-B2F0-43AEC2BEA5C2}" destId="{176DE959-CFE1-4DFA-A438-61392053D3EF}" srcOrd="0" destOrd="0" presId="urn:microsoft.com/office/officeart/2005/8/layout/lProcess2"/>
    <dgm:cxn modelId="{7DCA8892-35C0-4716-A8EB-E87CF7EBDE65}" type="presParOf" srcId="{176DE959-CFE1-4DFA-A438-61392053D3EF}" destId="{CB5273CD-5B44-41B4-9091-62F231466BF1}" srcOrd="0" destOrd="0" presId="urn:microsoft.com/office/officeart/2005/8/layout/lProcess2"/>
    <dgm:cxn modelId="{9A5E085A-60CE-4D8F-A367-4E774A339438}" type="presParOf" srcId="{176DE959-CFE1-4DFA-A438-61392053D3EF}" destId="{FBB6D642-3236-4EC7-BF1A-8E12628ECFCB}" srcOrd="1" destOrd="0" presId="urn:microsoft.com/office/officeart/2005/8/layout/lProcess2"/>
    <dgm:cxn modelId="{A0754E2B-E71D-4AE5-B7C6-76DF3A3F0685}" type="presParOf" srcId="{176DE959-CFE1-4DFA-A438-61392053D3EF}" destId="{7CBFDA07-4F2E-41C3-A9B0-D4D962CFD5BF}" srcOrd="2" destOrd="0" presId="urn:microsoft.com/office/officeart/2005/8/layout/lProcess2"/>
    <dgm:cxn modelId="{28D8B09C-4FAD-4919-97C0-F52BBA146893}" type="presParOf" srcId="{176DE959-CFE1-4DFA-A438-61392053D3EF}" destId="{AD053235-C570-4B73-9FD2-3FD8B5C715EE}" srcOrd="3" destOrd="0" presId="urn:microsoft.com/office/officeart/2005/8/layout/lProcess2"/>
    <dgm:cxn modelId="{332119D8-F8D0-447D-88A6-C8B8DEE74ABD}" type="presParOf" srcId="{176DE959-CFE1-4DFA-A438-61392053D3EF}" destId="{6B3A73A8-6805-4094-9355-056D63241311}" srcOrd="4" destOrd="0" presId="urn:microsoft.com/office/officeart/2005/8/layout/lProcess2"/>
    <dgm:cxn modelId="{4471BB2E-CBC6-4BE4-9718-5ED649E1BC69}" type="presParOf" srcId="{176DE959-CFE1-4DFA-A438-61392053D3EF}" destId="{52845390-06DB-42DF-8BF7-16BA6B110781}" srcOrd="5" destOrd="0" presId="urn:microsoft.com/office/officeart/2005/8/layout/lProcess2"/>
    <dgm:cxn modelId="{6E4BFE80-8211-4AAD-A709-AE5F85C3198D}" type="presParOf" srcId="{176DE959-CFE1-4DFA-A438-61392053D3EF}" destId="{5D630E56-E905-4A0A-A18D-061E79738E51}" srcOrd="6" destOrd="0" presId="urn:microsoft.com/office/officeart/2005/8/layout/lProcess2"/>
    <dgm:cxn modelId="{8FF0BCB2-008A-4D4D-A8B3-A76F2B3FDF83}" type="presParOf" srcId="{176DE959-CFE1-4DFA-A438-61392053D3EF}" destId="{D38D3187-A0BD-4DA5-9D2C-B7CC1A662B8E}" srcOrd="7" destOrd="0" presId="urn:microsoft.com/office/officeart/2005/8/layout/lProcess2"/>
    <dgm:cxn modelId="{28FB9564-6D75-4EA2-B539-BAE79364B5C8}" type="presParOf" srcId="{176DE959-CFE1-4DFA-A438-61392053D3EF}" destId="{AAE174D9-FFA0-4F4F-845B-8219C179C525}" srcOrd="8" destOrd="0" presId="urn:microsoft.com/office/officeart/2005/8/layout/lProcess2"/>
    <dgm:cxn modelId="{F3F28811-5DF0-417E-A12A-242A3C9CC80C}" type="presParOf" srcId="{4C28D13F-C9AE-44F2-B511-4B524784D83D}" destId="{4BDB456C-8F56-46A3-A1C1-24E1F5B719A7}" srcOrd="3" destOrd="0" presId="urn:microsoft.com/office/officeart/2005/8/layout/lProcess2"/>
    <dgm:cxn modelId="{CABE351A-020B-4DE4-AE9C-2D967ADABF2F}" type="presParOf" srcId="{4C28D13F-C9AE-44F2-B511-4B524784D83D}" destId="{8F1E71A3-4473-455B-B729-3792E425D23C}" srcOrd="4" destOrd="0" presId="urn:microsoft.com/office/officeart/2005/8/layout/lProcess2"/>
    <dgm:cxn modelId="{4B1837BF-A89D-4BD6-9661-D9DBE70E0ABA}" type="presParOf" srcId="{8F1E71A3-4473-455B-B729-3792E425D23C}" destId="{1346842E-6BDF-4559-9AE0-BE73D2343D8C}" srcOrd="0" destOrd="0" presId="urn:microsoft.com/office/officeart/2005/8/layout/lProcess2"/>
    <dgm:cxn modelId="{593256DA-887C-4B21-B795-792A912DC6FA}" type="presParOf" srcId="{8F1E71A3-4473-455B-B729-3792E425D23C}" destId="{25C5ACB0-AB6B-4539-BBAE-3F3B7DE97991}" srcOrd="1" destOrd="0" presId="urn:microsoft.com/office/officeart/2005/8/layout/lProcess2"/>
    <dgm:cxn modelId="{F9015AEB-C964-4CE9-918B-8FEE3D16CC7E}" type="presParOf" srcId="{8F1E71A3-4473-455B-B729-3792E425D23C}" destId="{51474AEA-A1B7-4434-98FB-553415409BAE}" srcOrd="2" destOrd="0" presId="urn:microsoft.com/office/officeart/2005/8/layout/lProcess2"/>
    <dgm:cxn modelId="{E9F72C36-1CED-4311-B504-F40A6705CBDB}" type="presParOf" srcId="{51474AEA-A1B7-4434-98FB-553415409BAE}" destId="{A6109C25-60EA-4E16-A9D1-2D679BDF949F}" srcOrd="0" destOrd="0" presId="urn:microsoft.com/office/officeart/2005/8/layout/lProcess2"/>
    <dgm:cxn modelId="{CACB58D1-35EE-428A-98A2-1EC1E387BAEB}" type="presParOf" srcId="{A6109C25-60EA-4E16-A9D1-2D679BDF949F}" destId="{A0B6C82E-E0F9-4834-BB46-D2774B066E7F}" srcOrd="0" destOrd="0" presId="urn:microsoft.com/office/officeart/2005/8/layout/lProcess2"/>
    <dgm:cxn modelId="{2EDA9831-D7EE-46AB-9723-4952DAB510C3}" type="presParOf" srcId="{A6109C25-60EA-4E16-A9D1-2D679BDF949F}" destId="{9068BDE6-47F2-4C5C-9733-9AF8C00E5897}" srcOrd="1" destOrd="0" presId="urn:microsoft.com/office/officeart/2005/8/layout/lProcess2"/>
    <dgm:cxn modelId="{E6762561-29D1-4995-A8AB-44443A738108}" type="presParOf" srcId="{A6109C25-60EA-4E16-A9D1-2D679BDF949F}" destId="{10AD7A29-CEE1-46D5-8FCF-BE7C26E7ADF3}" srcOrd="2" destOrd="0" presId="urn:microsoft.com/office/officeart/2005/8/layout/lProcess2"/>
    <dgm:cxn modelId="{EDC6E438-FDA7-4F7D-AC3A-FC124B1F9DD6}" type="presParOf" srcId="{A6109C25-60EA-4E16-A9D1-2D679BDF949F}" destId="{63AE8C41-7D1E-4C12-A23C-366A7CC798F8}" srcOrd="3" destOrd="0" presId="urn:microsoft.com/office/officeart/2005/8/layout/lProcess2"/>
    <dgm:cxn modelId="{8B11AABB-3FE1-4AB8-942C-30232092BB32}" type="presParOf" srcId="{A6109C25-60EA-4E16-A9D1-2D679BDF949F}" destId="{E1335F52-DBE2-4C8A-B651-BC82458493A9}" srcOrd="4" destOrd="0" presId="urn:microsoft.com/office/officeart/2005/8/layout/lProcess2"/>
    <dgm:cxn modelId="{F30E0E04-4B0F-4E9B-BA52-394FD497FB2F}" type="presParOf" srcId="{A6109C25-60EA-4E16-A9D1-2D679BDF949F}" destId="{BCA53102-6CC4-4EBF-BE78-DB85899868B0}" srcOrd="5" destOrd="0" presId="urn:microsoft.com/office/officeart/2005/8/layout/lProcess2"/>
    <dgm:cxn modelId="{55BE8874-D957-49AD-AA6C-CBFFFEB433DE}" type="presParOf" srcId="{A6109C25-60EA-4E16-A9D1-2D679BDF949F}" destId="{084C6D6D-E69C-4C89-9AF8-FD4C22EE195D}" srcOrd="6" destOrd="0" presId="urn:microsoft.com/office/officeart/2005/8/layout/lProcess2"/>
    <dgm:cxn modelId="{893FB8C8-8AC3-4FFE-96DE-1966A707EFDC}" type="presParOf" srcId="{A6109C25-60EA-4E16-A9D1-2D679BDF949F}" destId="{DAFACB86-AC3A-4A8B-84E4-07FBAA8EA5C7}" srcOrd="7" destOrd="0" presId="urn:microsoft.com/office/officeart/2005/8/layout/lProcess2"/>
    <dgm:cxn modelId="{9D71C944-7D07-410C-BEB8-A870DE7E26E1}" type="presParOf" srcId="{A6109C25-60EA-4E16-A9D1-2D679BDF949F}" destId="{245A8F5A-E3C8-4641-9408-8817DB9085F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00291-64B9-4E8E-8733-7A9B1F65C721}">
      <dsp:nvSpPr>
        <dsp:cNvPr id="0" name=""/>
        <dsp:cNvSpPr/>
      </dsp:nvSpPr>
      <dsp:spPr>
        <a:xfrm>
          <a:off x="0" y="689678"/>
          <a:ext cx="5805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09B87-666B-4C2B-A9E6-B67577AE8FB1}">
      <dsp:nvSpPr>
        <dsp:cNvPr id="0" name=""/>
        <dsp:cNvSpPr/>
      </dsp:nvSpPr>
      <dsp:spPr>
        <a:xfrm>
          <a:off x="290274" y="31841"/>
          <a:ext cx="5387353" cy="1056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3604" tIns="0" rIns="153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Личностно-ориентированный – </a:t>
          </a:r>
          <a:r>
            <a:rPr lang="ru-RU" sz="1800" b="0" kern="1200" dirty="0"/>
            <a:t>создание условий для развития личности ребенка с учетом ее уникальности и на основе изучения его способностей  </a:t>
          </a:r>
        </a:p>
      </dsp:txBody>
      <dsp:txXfrm>
        <a:off x="341841" y="83408"/>
        <a:ext cx="5284219" cy="953222"/>
      </dsp:txXfrm>
    </dsp:sp>
    <dsp:sp modelId="{00B82180-B528-4442-83A9-CE64F050C609}">
      <dsp:nvSpPr>
        <dsp:cNvPr id="0" name=""/>
        <dsp:cNvSpPr/>
      </dsp:nvSpPr>
      <dsp:spPr>
        <a:xfrm>
          <a:off x="0" y="2392862"/>
          <a:ext cx="5805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E1FC9-71D7-452A-A616-EF6D959DE4D6}">
      <dsp:nvSpPr>
        <dsp:cNvPr id="0" name=""/>
        <dsp:cNvSpPr/>
      </dsp:nvSpPr>
      <dsp:spPr>
        <a:xfrm>
          <a:off x="290274" y="1515878"/>
          <a:ext cx="5396253" cy="1275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3604" tIns="0" rIns="153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Системно-</a:t>
          </a:r>
          <a:r>
            <a:rPr lang="ru-RU" sz="1800" b="1" kern="1200" dirty="0" err="1"/>
            <a:t>деятельностный</a:t>
          </a:r>
          <a:r>
            <a:rPr lang="ru-RU" sz="1800" b="1" kern="1200" dirty="0"/>
            <a:t> – </a:t>
          </a:r>
          <a:r>
            <a:rPr lang="ru-RU" sz="1800" b="0" kern="1200" dirty="0"/>
            <a:t>организация целенаправленной деятельности в общем контексте образовательного процесса: мотивы и цели, виды детской деятельности, методы воспитания, возрастные особенности ребенка</a:t>
          </a:r>
          <a:r>
            <a:rPr lang="ru-RU" sz="1800" b="1" kern="1200" dirty="0"/>
            <a:t> </a:t>
          </a:r>
          <a:endParaRPr lang="ru-RU" sz="1800" b="0" kern="1200" dirty="0"/>
        </a:p>
      </dsp:txBody>
      <dsp:txXfrm>
        <a:off x="352539" y="1578143"/>
        <a:ext cx="5271723" cy="1150973"/>
      </dsp:txXfrm>
    </dsp:sp>
    <dsp:sp modelId="{B5F8B04F-1A87-4207-8353-A0054CC9DADC}">
      <dsp:nvSpPr>
        <dsp:cNvPr id="0" name=""/>
        <dsp:cNvSpPr/>
      </dsp:nvSpPr>
      <dsp:spPr>
        <a:xfrm>
          <a:off x="0" y="3617582"/>
          <a:ext cx="5805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2CBEA-5D84-487C-B5D3-9F8DD2F4C567}">
      <dsp:nvSpPr>
        <dsp:cNvPr id="0" name=""/>
        <dsp:cNvSpPr/>
      </dsp:nvSpPr>
      <dsp:spPr>
        <a:xfrm>
          <a:off x="290274" y="3219062"/>
          <a:ext cx="5390238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3604" tIns="0" rIns="153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Средовой – </a:t>
          </a:r>
          <a:r>
            <a:rPr lang="ru-RU" sz="1800" b="0" kern="1200" dirty="0"/>
            <a:t>использование возможностей внутренней и внешней среды Учреждения в воспитании и развитии личности ребенка </a:t>
          </a:r>
        </a:p>
      </dsp:txBody>
      <dsp:txXfrm>
        <a:off x="329182" y="3257970"/>
        <a:ext cx="5312422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00291-64B9-4E8E-8733-7A9B1F65C721}">
      <dsp:nvSpPr>
        <dsp:cNvPr id="0" name=""/>
        <dsp:cNvSpPr/>
      </dsp:nvSpPr>
      <dsp:spPr>
        <a:xfrm>
          <a:off x="0" y="390590"/>
          <a:ext cx="57077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09B87-666B-4C2B-A9E6-B67577AE8FB1}">
      <dsp:nvSpPr>
        <dsp:cNvPr id="0" name=""/>
        <dsp:cNvSpPr/>
      </dsp:nvSpPr>
      <dsp:spPr>
        <a:xfrm>
          <a:off x="285388" y="95390"/>
          <a:ext cx="513573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018" tIns="0" rIns="1510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Развивающего образования – </a:t>
          </a:r>
          <a:r>
            <a:rPr lang="ru-RU" sz="1800" b="0" kern="1200" dirty="0"/>
            <a:t>определение главной целью ДО развитие ребенка</a:t>
          </a:r>
          <a:r>
            <a:rPr lang="ru-RU" sz="1800" b="1" kern="1200" dirty="0"/>
            <a:t> </a:t>
          </a:r>
        </a:p>
      </dsp:txBody>
      <dsp:txXfrm>
        <a:off x="314209" y="124211"/>
        <a:ext cx="5078090" cy="532758"/>
      </dsp:txXfrm>
    </dsp:sp>
    <dsp:sp modelId="{00B82180-B528-4442-83A9-CE64F050C609}">
      <dsp:nvSpPr>
        <dsp:cNvPr id="0" name=""/>
        <dsp:cNvSpPr/>
      </dsp:nvSpPr>
      <dsp:spPr>
        <a:xfrm>
          <a:off x="0" y="1689042"/>
          <a:ext cx="57077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E1FC9-71D7-452A-A616-EF6D959DE4D6}">
      <dsp:nvSpPr>
        <dsp:cNvPr id="0" name=""/>
        <dsp:cNvSpPr/>
      </dsp:nvSpPr>
      <dsp:spPr>
        <a:xfrm>
          <a:off x="285388" y="1002590"/>
          <a:ext cx="5198580" cy="981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018" tIns="0" rIns="1510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Научной обоснованности и практической применимости – </a:t>
          </a:r>
          <a:r>
            <a:rPr lang="ru-RU" sz="1800" b="0" kern="1200" dirty="0" err="1"/>
            <a:t>основанность</a:t>
          </a:r>
          <a:r>
            <a:rPr lang="ru-RU" sz="1800" b="0" kern="1200" dirty="0"/>
            <a:t> на базовых положениях возрастной психологии и дошкольной педагогики</a:t>
          </a:r>
        </a:p>
      </dsp:txBody>
      <dsp:txXfrm>
        <a:off x="333308" y="1050510"/>
        <a:ext cx="5102740" cy="885812"/>
      </dsp:txXfrm>
    </dsp:sp>
    <dsp:sp modelId="{9F242906-9CA8-432C-8DCB-6AD430AFE5B8}">
      <dsp:nvSpPr>
        <dsp:cNvPr id="0" name=""/>
        <dsp:cNvSpPr/>
      </dsp:nvSpPr>
      <dsp:spPr>
        <a:xfrm>
          <a:off x="0" y="2823233"/>
          <a:ext cx="57077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759F8-C8AF-430D-9ADD-4ABF8D0063E0}">
      <dsp:nvSpPr>
        <dsp:cNvPr id="0" name=""/>
        <dsp:cNvSpPr/>
      </dsp:nvSpPr>
      <dsp:spPr>
        <a:xfrm>
          <a:off x="285388" y="2301042"/>
          <a:ext cx="5207970" cy="817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018" tIns="0" rIns="1510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Интеграции содержания ДО – </a:t>
          </a:r>
          <a:r>
            <a:rPr lang="ru-RU" sz="1800" b="0" kern="1200" dirty="0"/>
            <a:t>учет возрастных и </a:t>
          </a:r>
          <a:r>
            <a:rPr lang="ru-RU" sz="1800" b="0" kern="1200" dirty="0" err="1"/>
            <a:t>психо</a:t>
          </a:r>
          <a:r>
            <a:rPr lang="ru-RU" sz="1800" b="0" kern="1200" dirty="0"/>
            <a:t>-физиологических возможностей ребенка и специфики образовательных областей ООП ДО</a:t>
          </a:r>
        </a:p>
      </dsp:txBody>
      <dsp:txXfrm>
        <a:off x="325290" y="2340944"/>
        <a:ext cx="5128166" cy="737587"/>
      </dsp:txXfrm>
    </dsp:sp>
    <dsp:sp modelId="{6099EE7A-D80C-4B9A-BF37-8414BC2CD727}">
      <dsp:nvSpPr>
        <dsp:cNvPr id="0" name=""/>
        <dsp:cNvSpPr/>
      </dsp:nvSpPr>
      <dsp:spPr>
        <a:xfrm>
          <a:off x="0" y="3730433"/>
          <a:ext cx="57077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D6DDD-87FC-4F4B-8242-0A23089F137A}">
      <dsp:nvSpPr>
        <dsp:cNvPr id="0" name=""/>
        <dsp:cNvSpPr/>
      </dsp:nvSpPr>
      <dsp:spPr>
        <a:xfrm>
          <a:off x="285388" y="3435233"/>
          <a:ext cx="5270738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018" tIns="0" rIns="1510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Комплексно-тематический</a:t>
          </a:r>
        </a:p>
      </dsp:txBody>
      <dsp:txXfrm>
        <a:off x="314209" y="3464054"/>
        <a:ext cx="5213096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FA91-31A7-4BDB-B890-BFD0920ECC47}">
      <dsp:nvSpPr>
        <dsp:cNvPr id="0" name=""/>
        <dsp:cNvSpPr/>
      </dsp:nvSpPr>
      <dsp:spPr>
        <a:xfrm>
          <a:off x="4189043" y="2354434"/>
          <a:ext cx="3496183" cy="243074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Построение инновационной модели учреждения, обеспечивающей доступность, новое качество образования, равные стартовые возможности воспитанников (в том числе детей с ОВЗ)  для успешного обучения в школе</a:t>
          </a:r>
        </a:p>
      </dsp:txBody>
      <dsp:txXfrm>
        <a:off x="4701047" y="2710409"/>
        <a:ext cx="2472175" cy="1718799"/>
      </dsp:txXfrm>
    </dsp:sp>
    <dsp:sp modelId="{B3493F16-F2DB-43ED-A350-BA9591F92D23}">
      <dsp:nvSpPr>
        <dsp:cNvPr id="0" name=""/>
        <dsp:cNvSpPr/>
      </dsp:nvSpPr>
      <dsp:spPr>
        <a:xfrm rot="10745804">
          <a:off x="1853725" y="3333375"/>
          <a:ext cx="2207444" cy="5668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8B8148-9C7B-453B-A559-21333E7E58AE}">
      <dsp:nvSpPr>
        <dsp:cNvPr id="0" name=""/>
        <dsp:cNvSpPr/>
      </dsp:nvSpPr>
      <dsp:spPr>
        <a:xfrm>
          <a:off x="193175" y="2878419"/>
          <a:ext cx="3321374" cy="151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Обеспечение качества дошкольного образования воспитанников в соответствии с </a:t>
          </a:r>
          <a:r>
            <a:rPr lang="ru-RU" sz="1400" b="0" kern="1200" dirty="0" smtClean="0"/>
            <a:t>ФЗ «Закон </a:t>
          </a:r>
          <a:r>
            <a:rPr lang="ru-RU" sz="1400" b="0" kern="1200" dirty="0"/>
            <a:t>об </a:t>
          </a:r>
          <a:r>
            <a:rPr lang="ru-RU" sz="1400" b="0" kern="1200" dirty="0" smtClean="0"/>
            <a:t>образовании в РФ», ФГОС </a:t>
          </a:r>
          <a:r>
            <a:rPr lang="ru-RU" sz="1400" b="0" kern="1200" dirty="0" smtClean="0"/>
            <a:t>ДО, ФОП ДО</a:t>
          </a:r>
          <a:endParaRPr lang="ru-RU" sz="1400" b="0" kern="1200" dirty="0"/>
        </a:p>
      </dsp:txBody>
      <dsp:txXfrm>
        <a:off x="237446" y="2922690"/>
        <a:ext cx="3232832" cy="1422994"/>
      </dsp:txXfrm>
    </dsp:sp>
    <dsp:sp modelId="{3F068EA0-5903-4B03-BF6D-D89ED821AFFF}">
      <dsp:nvSpPr>
        <dsp:cNvPr id="0" name=""/>
        <dsp:cNvSpPr/>
      </dsp:nvSpPr>
      <dsp:spPr>
        <a:xfrm rot="12559692">
          <a:off x="2071044" y="1827950"/>
          <a:ext cx="2540332" cy="5668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40DCAC-F269-4EC1-A566-0992022F37BF}">
      <dsp:nvSpPr>
        <dsp:cNvPr id="0" name=""/>
        <dsp:cNvSpPr/>
      </dsp:nvSpPr>
      <dsp:spPr>
        <a:xfrm>
          <a:off x="573157" y="733453"/>
          <a:ext cx="3321374" cy="151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Использование </a:t>
          </a:r>
          <a:r>
            <a:rPr lang="ru-RU" sz="1400" b="0" kern="1200" dirty="0" err="1"/>
            <a:t>здоровьесберегающих</a:t>
          </a:r>
          <a:r>
            <a:rPr lang="ru-RU" sz="1400" b="0" kern="1200" dirty="0"/>
            <a:t> компонентов для сохранения и укрепления физического и психического здоровья воспитанников с учетом индивидуальных особенностей</a:t>
          </a:r>
        </a:p>
      </dsp:txBody>
      <dsp:txXfrm>
        <a:off x="617428" y="777724"/>
        <a:ext cx="3232832" cy="1422994"/>
      </dsp:txXfrm>
    </dsp:sp>
    <dsp:sp modelId="{B5342883-15E2-456F-B86F-7DC30C3C8D7F}">
      <dsp:nvSpPr>
        <dsp:cNvPr id="0" name=""/>
        <dsp:cNvSpPr/>
      </dsp:nvSpPr>
      <dsp:spPr>
        <a:xfrm rot="16154618">
          <a:off x="5101678" y="1169643"/>
          <a:ext cx="1615023" cy="5668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E962C-F29F-4F1F-9371-4CAE85CFCD5B}">
      <dsp:nvSpPr>
        <dsp:cNvPr id="0" name=""/>
        <dsp:cNvSpPr/>
      </dsp:nvSpPr>
      <dsp:spPr>
        <a:xfrm>
          <a:off x="4237843" y="-110152"/>
          <a:ext cx="3321374" cy="151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Создание эффективной, постоянно действующей системы непрерывного образования педагогов</a:t>
          </a:r>
        </a:p>
      </dsp:txBody>
      <dsp:txXfrm>
        <a:off x="4282114" y="-65881"/>
        <a:ext cx="3232832" cy="1422994"/>
      </dsp:txXfrm>
    </dsp:sp>
    <dsp:sp modelId="{60E47AF5-C05E-4EF0-9458-63837E2A5904}">
      <dsp:nvSpPr>
        <dsp:cNvPr id="0" name=""/>
        <dsp:cNvSpPr/>
      </dsp:nvSpPr>
      <dsp:spPr>
        <a:xfrm rot="19819795">
          <a:off x="7253263" y="1852080"/>
          <a:ext cx="2403097" cy="5668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9FEFA1-8BD1-4BFA-AC12-593D577D7823}">
      <dsp:nvSpPr>
        <dsp:cNvPr id="0" name=""/>
        <dsp:cNvSpPr/>
      </dsp:nvSpPr>
      <dsp:spPr>
        <a:xfrm>
          <a:off x="7838138" y="784953"/>
          <a:ext cx="3321374" cy="151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Построение развивающей предметно-пространственной среды в соответствии с новым содержанием дошкольного образования, действующим законодательством в сфере образования, ФГОС ДО, ФОП ДО, ФАОП ДО</a:t>
          </a:r>
          <a:endParaRPr lang="ru-RU" sz="1400" b="0" kern="1200" dirty="0"/>
        </a:p>
      </dsp:txBody>
      <dsp:txXfrm>
        <a:off x="7882409" y="829224"/>
        <a:ext cx="3232832" cy="1422994"/>
      </dsp:txXfrm>
    </dsp:sp>
    <dsp:sp modelId="{0FBE7A20-684F-43F0-AC73-79C299E0CC4B}">
      <dsp:nvSpPr>
        <dsp:cNvPr id="0" name=""/>
        <dsp:cNvSpPr/>
      </dsp:nvSpPr>
      <dsp:spPr>
        <a:xfrm rot="32430">
          <a:off x="7814172" y="3314571"/>
          <a:ext cx="2219218" cy="5668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803A3A-22EE-4A70-AFD9-D39776E0F655}">
      <dsp:nvSpPr>
        <dsp:cNvPr id="0" name=""/>
        <dsp:cNvSpPr/>
      </dsp:nvSpPr>
      <dsp:spPr>
        <a:xfrm>
          <a:off x="8372653" y="2852683"/>
          <a:ext cx="3321374" cy="151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Создание   единого   образовательного   пространства   ДОУ   на   основе   повышения взаимодействия с родителями, объектами социума</a:t>
          </a:r>
        </a:p>
      </dsp:txBody>
      <dsp:txXfrm>
        <a:off x="8416924" y="2896954"/>
        <a:ext cx="3232832" cy="1422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4C397-10AE-4658-8CE4-30937D9FF6A8}">
      <dsp:nvSpPr>
        <dsp:cNvPr id="0" name=""/>
        <dsp:cNvSpPr/>
      </dsp:nvSpPr>
      <dsp:spPr>
        <a:xfrm rot="5400000">
          <a:off x="-219057" y="249486"/>
          <a:ext cx="1460383" cy="10222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этап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2021-22</a:t>
          </a:r>
          <a:endParaRPr lang="ru-RU" sz="1800" b="1" kern="1200" dirty="0"/>
        </a:p>
      </dsp:txBody>
      <dsp:txXfrm rot="-5400000">
        <a:off x="1" y="541562"/>
        <a:ext cx="1022268" cy="438115"/>
      </dsp:txXfrm>
    </dsp:sp>
    <dsp:sp modelId="{EBAE97D0-C5E9-4209-A6AB-5C1A6D6F7B4A}">
      <dsp:nvSpPr>
        <dsp:cNvPr id="0" name=""/>
        <dsp:cNvSpPr/>
      </dsp:nvSpPr>
      <dsp:spPr>
        <a:xfrm rot="5400000">
          <a:off x="2180591" y="-1127893"/>
          <a:ext cx="949748" cy="3266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Организационно-подготовительный</a:t>
          </a:r>
          <a:endParaRPr lang="ru-RU" sz="16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Создание стартовых условий для реализации программы</a:t>
          </a:r>
        </a:p>
      </dsp:txBody>
      <dsp:txXfrm rot="-5400000">
        <a:off x="1022269" y="76792"/>
        <a:ext cx="3220031" cy="857022"/>
      </dsp:txXfrm>
    </dsp:sp>
    <dsp:sp modelId="{63919465-78CB-4484-8C5B-A9B9845C6EC7}">
      <dsp:nvSpPr>
        <dsp:cNvPr id="0" name=""/>
        <dsp:cNvSpPr/>
      </dsp:nvSpPr>
      <dsp:spPr>
        <a:xfrm rot="5400000">
          <a:off x="-219057" y="1528523"/>
          <a:ext cx="1460383" cy="10222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 этап</a:t>
          </a:r>
          <a:endParaRPr lang="ru-RU" sz="1800" b="1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2022-23</a:t>
          </a:r>
          <a:endParaRPr lang="ru-RU" sz="1800" b="1" kern="1200" dirty="0"/>
        </a:p>
      </dsp:txBody>
      <dsp:txXfrm rot="-5400000">
        <a:off x="1" y="1820599"/>
        <a:ext cx="1022268" cy="438115"/>
      </dsp:txXfrm>
    </dsp:sp>
    <dsp:sp modelId="{FE1D33B3-9CFB-4B29-920A-157505B06645}">
      <dsp:nvSpPr>
        <dsp:cNvPr id="0" name=""/>
        <dsp:cNvSpPr/>
      </dsp:nvSpPr>
      <dsp:spPr>
        <a:xfrm rot="5400000">
          <a:off x="2180841" y="188046"/>
          <a:ext cx="949249" cy="3266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sng" kern="1200" dirty="0"/>
            <a:t>Основной, внедренческий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/>
            <a:t>Обеспечение реализации программы развития</a:t>
          </a:r>
        </a:p>
      </dsp:txBody>
      <dsp:txXfrm rot="-5400000">
        <a:off x="1022269" y="1392958"/>
        <a:ext cx="3220055" cy="856571"/>
      </dsp:txXfrm>
    </dsp:sp>
    <dsp:sp modelId="{58DB662F-D2EA-4EED-A4B6-F830C31495C9}">
      <dsp:nvSpPr>
        <dsp:cNvPr id="0" name=""/>
        <dsp:cNvSpPr/>
      </dsp:nvSpPr>
      <dsp:spPr>
        <a:xfrm rot="5400000">
          <a:off x="-219057" y="3042061"/>
          <a:ext cx="1460383" cy="10222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этап </a:t>
          </a:r>
          <a:endParaRPr lang="ru-RU" sz="1800" b="1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2023-24</a:t>
          </a:r>
          <a:endParaRPr lang="ru-RU" sz="1800" b="1" kern="1200" dirty="0"/>
        </a:p>
      </dsp:txBody>
      <dsp:txXfrm rot="-5400000">
        <a:off x="1" y="3334137"/>
        <a:ext cx="1022268" cy="438115"/>
      </dsp:txXfrm>
    </dsp:sp>
    <dsp:sp modelId="{32A32B83-C3A9-44A4-BEBB-139A6AF607AD}">
      <dsp:nvSpPr>
        <dsp:cNvPr id="0" name=""/>
        <dsp:cNvSpPr/>
      </dsp:nvSpPr>
      <dsp:spPr>
        <a:xfrm rot="5400000">
          <a:off x="1946338" y="1664431"/>
          <a:ext cx="1418254" cy="3266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sng" kern="1200" dirty="0"/>
            <a:t>Заключительный, итоговый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/>
            <a:t>Анализ результатов реализации программы, определение перспектив</a:t>
          </a:r>
        </a:p>
      </dsp:txBody>
      <dsp:txXfrm rot="-5400000">
        <a:off x="1022269" y="2657734"/>
        <a:ext cx="3197161" cy="1279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39DBA-053A-4D88-AEF8-415D98477531}">
      <dsp:nvSpPr>
        <dsp:cNvPr id="0" name=""/>
        <dsp:cNvSpPr/>
      </dsp:nvSpPr>
      <dsp:spPr>
        <a:xfrm rot="5400000">
          <a:off x="-138195" y="275933"/>
          <a:ext cx="921304" cy="644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</a:t>
          </a:r>
        </a:p>
      </dsp:txBody>
      <dsp:txXfrm rot="-5400000">
        <a:off x="1" y="460195"/>
        <a:ext cx="644913" cy="276391"/>
      </dsp:txXfrm>
    </dsp:sp>
    <dsp:sp modelId="{97F9EDDD-C9A6-493B-86DB-7CCF4FFD8612}">
      <dsp:nvSpPr>
        <dsp:cNvPr id="0" name=""/>
        <dsp:cNvSpPr/>
      </dsp:nvSpPr>
      <dsp:spPr>
        <a:xfrm rot="5400000">
          <a:off x="3662209" y="-3011298"/>
          <a:ext cx="862328" cy="689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/>
            <a:t>«Качество образования»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Обеспечение </a:t>
          </a:r>
          <a:r>
            <a:rPr lang="ru-RU" sz="1600" b="0" kern="1200" dirty="0" smtClean="0"/>
            <a:t>соответствия содержания </a:t>
          </a:r>
          <a:r>
            <a:rPr lang="ru-RU" sz="1600" b="0" kern="1200" dirty="0"/>
            <a:t>и качества дошкольного   образования воспитанников </a:t>
          </a:r>
          <a:r>
            <a:rPr lang="ru-RU" sz="1600" b="0" kern="1200" dirty="0" smtClean="0"/>
            <a:t> ФЗ «Закон об образовании в РФ», ФГОС </a:t>
          </a:r>
          <a:r>
            <a:rPr lang="ru-RU" sz="1600" b="0" kern="1200" dirty="0" smtClean="0"/>
            <a:t>ДО в соответствии с ФОП</a:t>
          </a:r>
          <a:endParaRPr lang="ru-RU" sz="1600" b="0" kern="1200" dirty="0"/>
        </a:p>
      </dsp:txBody>
      <dsp:txXfrm rot="-5400000">
        <a:off x="644913" y="48093"/>
        <a:ext cx="6854826" cy="778138"/>
      </dsp:txXfrm>
    </dsp:sp>
    <dsp:sp modelId="{22700FA7-0E90-4040-899A-73782A4ECC94}">
      <dsp:nvSpPr>
        <dsp:cNvPr id="0" name=""/>
        <dsp:cNvSpPr/>
      </dsp:nvSpPr>
      <dsp:spPr>
        <a:xfrm rot="5400000">
          <a:off x="-138195" y="1085529"/>
          <a:ext cx="921304" cy="644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</a:t>
          </a:r>
        </a:p>
      </dsp:txBody>
      <dsp:txXfrm rot="-5400000">
        <a:off x="1" y="1269791"/>
        <a:ext cx="644913" cy="276391"/>
      </dsp:txXfrm>
    </dsp:sp>
    <dsp:sp modelId="{0DEFEA79-FC4E-4259-952F-70220F393AAB}">
      <dsp:nvSpPr>
        <dsp:cNvPr id="0" name=""/>
        <dsp:cNvSpPr/>
      </dsp:nvSpPr>
      <dsp:spPr>
        <a:xfrm rot="5400000">
          <a:off x="3793950" y="-1352638"/>
          <a:ext cx="598847" cy="689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/>
            <a:t>«Профессиональная компетентность педагогов»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Развитие педагогического потенциала</a:t>
          </a:r>
        </a:p>
      </dsp:txBody>
      <dsp:txXfrm rot="-5400000">
        <a:off x="644914" y="1825631"/>
        <a:ext cx="6867688" cy="540381"/>
      </dsp:txXfrm>
    </dsp:sp>
    <dsp:sp modelId="{E2658A0A-66D8-4743-A82F-064631C85034}">
      <dsp:nvSpPr>
        <dsp:cNvPr id="0" name=""/>
        <dsp:cNvSpPr/>
      </dsp:nvSpPr>
      <dsp:spPr>
        <a:xfrm rot="5400000">
          <a:off x="-138195" y="1895124"/>
          <a:ext cx="921304" cy="644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3</a:t>
          </a:r>
        </a:p>
      </dsp:txBody>
      <dsp:txXfrm rot="-5400000">
        <a:off x="1" y="2079386"/>
        <a:ext cx="644913" cy="276391"/>
      </dsp:txXfrm>
    </dsp:sp>
    <dsp:sp modelId="{4770A36B-A7BC-4A23-87AD-D9249B48FF14}">
      <dsp:nvSpPr>
        <dsp:cNvPr id="0" name=""/>
        <dsp:cNvSpPr/>
      </dsp:nvSpPr>
      <dsp:spPr>
        <a:xfrm rot="5400000">
          <a:off x="3746499" y="-528862"/>
          <a:ext cx="598847" cy="689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/>
            <a:t>«Сотрудничество»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Создание единого образовательного пространства </a:t>
          </a:r>
        </a:p>
      </dsp:txBody>
      <dsp:txXfrm rot="-5400000">
        <a:off x="597463" y="2649407"/>
        <a:ext cx="6867688" cy="540381"/>
      </dsp:txXfrm>
    </dsp:sp>
    <dsp:sp modelId="{F05F10A0-AFE2-4996-B058-CC2B84C806AA}">
      <dsp:nvSpPr>
        <dsp:cNvPr id="0" name=""/>
        <dsp:cNvSpPr/>
      </dsp:nvSpPr>
      <dsp:spPr>
        <a:xfrm rot="5400000">
          <a:off x="-138195" y="2704720"/>
          <a:ext cx="921304" cy="644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</a:t>
          </a:r>
        </a:p>
      </dsp:txBody>
      <dsp:txXfrm rot="-5400000">
        <a:off x="1" y="2888982"/>
        <a:ext cx="644913" cy="276391"/>
      </dsp:txXfrm>
    </dsp:sp>
    <dsp:sp modelId="{083D37A5-06D5-43EB-B7F1-39A02596B643}">
      <dsp:nvSpPr>
        <dsp:cNvPr id="0" name=""/>
        <dsp:cNvSpPr/>
      </dsp:nvSpPr>
      <dsp:spPr>
        <a:xfrm rot="5400000">
          <a:off x="3770155" y="-2094567"/>
          <a:ext cx="598847" cy="689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/>
            <a:t>«Здоровый </a:t>
          </a:r>
          <a:r>
            <a:rPr lang="ru-RU" sz="1600" b="1" u="sng" kern="1200" dirty="0" smtClean="0"/>
            <a:t>дошколенок»</a:t>
          </a:r>
          <a:endParaRPr lang="ru-RU" sz="16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/>
            <a:t>Сохранение и укрепление здоровья дошкольников</a:t>
          </a:r>
        </a:p>
      </dsp:txBody>
      <dsp:txXfrm rot="-5400000">
        <a:off x="621119" y="1083702"/>
        <a:ext cx="6867688" cy="540381"/>
      </dsp:txXfrm>
    </dsp:sp>
    <dsp:sp modelId="{FE415285-71D6-4F2B-89CB-7BBC7843537E}">
      <dsp:nvSpPr>
        <dsp:cNvPr id="0" name=""/>
        <dsp:cNvSpPr/>
      </dsp:nvSpPr>
      <dsp:spPr>
        <a:xfrm rot="5400000">
          <a:off x="-138195" y="3628848"/>
          <a:ext cx="921304" cy="644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5</a:t>
          </a:r>
        </a:p>
      </dsp:txBody>
      <dsp:txXfrm rot="-5400000">
        <a:off x="1" y="3813110"/>
        <a:ext cx="644913" cy="276391"/>
      </dsp:txXfrm>
    </dsp:sp>
    <dsp:sp modelId="{BB4F9226-77D3-437C-99CC-5045CBD81069}">
      <dsp:nvSpPr>
        <dsp:cNvPr id="0" name=""/>
        <dsp:cNvSpPr/>
      </dsp:nvSpPr>
      <dsp:spPr>
        <a:xfrm rot="5400000">
          <a:off x="3655692" y="442168"/>
          <a:ext cx="827913" cy="689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/>
            <a:t>«Современная РППС»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Построение развивающей предметно-пространственной среды в соответствии с </a:t>
          </a:r>
          <a:r>
            <a:rPr lang="ru-RU" sz="1600" b="0" kern="1200" dirty="0" smtClean="0"/>
            <a:t>ФЗ «Закон об образовании в РФ», ФГОС </a:t>
          </a:r>
          <a:r>
            <a:rPr lang="ru-RU" sz="1600" b="0" kern="1200" dirty="0" smtClean="0"/>
            <a:t>ДО, ФОП ДО</a:t>
          </a:r>
          <a:endParaRPr lang="ru-RU" sz="1600" b="0" kern="1200" dirty="0"/>
        </a:p>
      </dsp:txBody>
      <dsp:txXfrm rot="-5400000">
        <a:off x="621189" y="3517087"/>
        <a:ext cx="6856506" cy="747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9B572-5DBB-4E4B-9E07-48C7929F98ED}">
      <dsp:nvSpPr>
        <dsp:cNvPr id="0" name=""/>
        <dsp:cNvSpPr/>
      </dsp:nvSpPr>
      <dsp:spPr>
        <a:xfrm>
          <a:off x="-5227359" y="-800644"/>
          <a:ext cx="6224802" cy="6224802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83DDB-AB27-457E-B349-99DADA338319}">
      <dsp:nvSpPr>
        <dsp:cNvPr id="0" name=""/>
        <dsp:cNvSpPr/>
      </dsp:nvSpPr>
      <dsp:spPr>
        <a:xfrm>
          <a:off x="436240" y="288877"/>
          <a:ext cx="10912788" cy="578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8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Увеличение доли воспитанников, успешно обучающихся в школе</a:t>
          </a:r>
        </a:p>
      </dsp:txBody>
      <dsp:txXfrm>
        <a:off x="436240" y="288877"/>
        <a:ext cx="10912788" cy="578124"/>
      </dsp:txXfrm>
    </dsp:sp>
    <dsp:sp modelId="{51B8A3FD-1B84-4DE9-A500-8A9864C5CFC5}">
      <dsp:nvSpPr>
        <dsp:cNvPr id="0" name=""/>
        <dsp:cNvSpPr/>
      </dsp:nvSpPr>
      <dsp:spPr>
        <a:xfrm>
          <a:off x="74913" y="216611"/>
          <a:ext cx="722655" cy="7226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37EE29-5EC6-488D-B196-D6F05033382E}">
      <dsp:nvSpPr>
        <dsp:cNvPr id="0" name=""/>
        <dsp:cNvSpPr/>
      </dsp:nvSpPr>
      <dsp:spPr>
        <a:xfrm>
          <a:off x="850507" y="1155786"/>
          <a:ext cx="10498521" cy="578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8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Снижение показателя по заболеваемости воспитанников</a:t>
          </a:r>
          <a:endParaRPr lang="ru-RU" sz="1800" b="1" kern="1200" dirty="0"/>
        </a:p>
      </dsp:txBody>
      <dsp:txXfrm>
        <a:off x="850507" y="1155786"/>
        <a:ext cx="10498521" cy="578124"/>
      </dsp:txXfrm>
    </dsp:sp>
    <dsp:sp modelId="{C82356F6-5CEB-471D-822C-756B0FB71ED8}">
      <dsp:nvSpPr>
        <dsp:cNvPr id="0" name=""/>
        <dsp:cNvSpPr/>
      </dsp:nvSpPr>
      <dsp:spPr>
        <a:xfrm>
          <a:off x="513338" y="1083520"/>
          <a:ext cx="722655" cy="7226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B0CD9C-3768-4157-B907-11134AC15026}">
      <dsp:nvSpPr>
        <dsp:cNvPr id="0" name=""/>
        <dsp:cNvSpPr/>
      </dsp:nvSpPr>
      <dsp:spPr>
        <a:xfrm>
          <a:off x="977654" y="2022694"/>
          <a:ext cx="10371375" cy="578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8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Увеличение доли высококвалифицированных педагогов</a:t>
          </a:r>
          <a:endParaRPr lang="ru-RU" sz="1800" b="1" kern="1200" dirty="0"/>
        </a:p>
      </dsp:txBody>
      <dsp:txXfrm>
        <a:off x="977654" y="2022694"/>
        <a:ext cx="10371375" cy="578124"/>
      </dsp:txXfrm>
    </dsp:sp>
    <dsp:sp modelId="{DE15EFF5-C7E6-4361-8CAF-8C1A7C637F11}">
      <dsp:nvSpPr>
        <dsp:cNvPr id="0" name=""/>
        <dsp:cNvSpPr/>
      </dsp:nvSpPr>
      <dsp:spPr>
        <a:xfrm>
          <a:off x="616326" y="1950429"/>
          <a:ext cx="722655" cy="7226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53699D-9065-4BFF-8EB5-90E3B0F198A5}">
      <dsp:nvSpPr>
        <dsp:cNvPr id="0" name=""/>
        <dsp:cNvSpPr/>
      </dsp:nvSpPr>
      <dsp:spPr>
        <a:xfrm>
          <a:off x="850507" y="2889603"/>
          <a:ext cx="10498521" cy="578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8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Создание системы инновационных форматов дистанционного взаимодействия с социальными партнерами  </a:t>
          </a:r>
        </a:p>
      </dsp:txBody>
      <dsp:txXfrm>
        <a:off x="850507" y="2889603"/>
        <a:ext cx="10498521" cy="578124"/>
      </dsp:txXfrm>
    </dsp:sp>
    <dsp:sp modelId="{4EAE7993-EC9F-4F84-ADA7-A0FFEC3FCDF7}">
      <dsp:nvSpPr>
        <dsp:cNvPr id="0" name=""/>
        <dsp:cNvSpPr/>
      </dsp:nvSpPr>
      <dsp:spPr>
        <a:xfrm>
          <a:off x="489179" y="2817338"/>
          <a:ext cx="722655" cy="7226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093FFEF-9327-43E2-9AF9-C7BB056B6842}">
      <dsp:nvSpPr>
        <dsp:cNvPr id="0" name=""/>
        <dsp:cNvSpPr/>
      </dsp:nvSpPr>
      <dsp:spPr>
        <a:xfrm>
          <a:off x="436240" y="3655968"/>
          <a:ext cx="10912788" cy="7792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8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Формирование компонентов РППС, комплектов средств обучения и </a:t>
          </a:r>
          <a:r>
            <a:rPr lang="ru-RU" sz="1800" b="1" kern="1200" dirty="0" smtClean="0"/>
            <a:t>воспитания для детей с ОВЗ</a:t>
          </a:r>
          <a:endParaRPr lang="ru-RU" sz="1800" b="1" kern="1200" dirty="0"/>
        </a:p>
      </dsp:txBody>
      <dsp:txXfrm>
        <a:off x="436240" y="3655968"/>
        <a:ext cx="10912788" cy="779213"/>
      </dsp:txXfrm>
    </dsp:sp>
    <dsp:sp modelId="{2B5D0CB6-973A-4F6C-A436-E31EC86D281C}">
      <dsp:nvSpPr>
        <dsp:cNvPr id="0" name=""/>
        <dsp:cNvSpPr/>
      </dsp:nvSpPr>
      <dsp:spPr>
        <a:xfrm>
          <a:off x="74913" y="3684247"/>
          <a:ext cx="722655" cy="7226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577D6-A3F0-4AE2-A078-EC95368CF47B}">
      <dsp:nvSpPr>
        <dsp:cNvPr id="0" name=""/>
        <dsp:cNvSpPr/>
      </dsp:nvSpPr>
      <dsp:spPr>
        <a:xfrm>
          <a:off x="3672" y="11972"/>
          <a:ext cx="3580249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Заведующий</a:t>
          </a:r>
          <a:endParaRPr lang="ru-RU" sz="2800" b="1" u="none" kern="1200" dirty="0"/>
        </a:p>
      </dsp:txBody>
      <dsp:txXfrm>
        <a:off x="3672" y="11972"/>
        <a:ext cx="3580249" cy="576000"/>
      </dsp:txXfrm>
    </dsp:sp>
    <dsp:sp modelId="{2A1515B7-D290-405C-A6F8-F9B16DDB4562}">
      <dsp:nvSpPr>
        <dsp:cNvPr id="0" name=""/>
        <dsp:cNvSpPr/>
      </dsp:nvSpPr>
      <dsp:spPr>
        <a:xfrm>
          <a:off x="3672" y="587972"/>
          <a:ext cx="3580249" cy="4203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Определение стратегической политики </a:t>
          </a:r>
          <a:r>
            <a:rPr lang="ru-RU" sz="2000" kern="1200" dirty="0" smtClean="0"/>
            <a:t>Учреждения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Выявление потребностей участников образовательных отношений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Утверждение механизмов контроля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Нормативно-правовое и финансовое обеспечение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Работа с кадрами</a:t>
          </a:r>
        </a:p>
      </dsp:txBody>
      <dsp:txXfrm>
        <a:off x="3672" y="587972"/>
        <a:ext cx="3580249" cy="4203281"/>
      </dsp:txXfrm>
    </dsp:sp>
    <dsp:sp modelId="{E8767316-5612-44EF-BA5F-7AEB4FC1D93D}">
      <dsp:nvSpPr>
        <dsp:cNvPr id="0" name=""/>
        <dsp:cNvSpPr/>
      </dsp:nvSpPr>
      <dsp:spPr>
        <a:xfrm>
          <a:off x="4085157" y="11972"/>
          <a:ext cx="3580249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/>
            <a:t>Творческая группа</a:t>
          </a:r>
        </a:p>
      </dsp:txBody>
      <dsp:txXfrm>
        <a:off x="4085157" y="11972"/>
        <a:ext cx="3580249" cy="576000"/>
      </dsp:txXfrm>
    </dsp:sp>
    <dsp:sp modelId="{41D8ADCB-BDF4-46C9-B7A9-BC2DF5EC5FE2}">
      <dsp:nvSpPr>
        <dsp:cNvPr id="0" name=""/>
        <dsp:cNvSpPr/>
      </dsp:nvSpPr>
      <dsp:spPr>
        <a:xfrm>
          <a:off x="4085157" y="587972"/>
          <a:ext cx="3580249" cy="4203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Комплексный анализ </a:t>
          </a:r>
          <a:r>
            <a:rPr lang="ru-RU" sz="2000" kern="1200" dirty="0"/>
            <a:t>состояния </a:t>
          </a:r>
          <a:r>
            <a:rPr lang="ru-RU" sz="2000" kern="1200" dirty="0" smtClean="0"/>
            <a:t>Учреждения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Планирование деятельности коллектива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Информационная и консультационная поддержка педагогических инициатив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Аналитическая отчетность по результатам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4085157" y="587972"/>
        <a:ext cx="3580249" cy="4203281"/>
      </dsp:txXfrm>
    </dsp:sp>
    <dsp:sp modelId="{51FCE776-4E60-4A24-A6FB-883A5B3D6390}">
      <dsp:nvSpPr>
        <dsp:cNvPr id="0" name=""/>
        <dsp:cNvSpPr/>
      </dsp:nvSpPr>
      <dsp:spPr>
        <a:xfrm>
          <a:off x="8166641" y="11972"/>
          <a:ext cx="3580249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/>
            <a:t>Педагогический совет</a:t>
          </a:r>
        </a:p>
      </dsp:txBody>
      <dsp:txXfrm>
        <a:off x="8166641" y="11972"/>
        <a:ext cx="3580249" cy="576000"/>
      </dsp:txXfrm>
    </dsp:sp>
    <dsp:sp modelId="{6E4BC006-6E48-484C-BAA0-BF1192D2136E}">
      <dsp:nvSpPr>
        <dsp:cNvPr id="0" name=""/>
        <dsp:cNvSpPr/>
      </dsp:nvSpPr>
      <dsp:spPr>
        <a:xfrm>
          <a:off x="8166641" y="587972"/>
          <a:ext cx="3580249" cy="4203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Участие в разработке нормативно-правовой документации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 Обсуждение плана работы в режиме развития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Создание условий для самореализации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 Стимулирование педагогических инициатив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Корректировка программы развития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8166641" y="587972"/>
        <a:ext cx="3580249" cy="42032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04299-B93D-4505-A501-DACAA85C2BB5}">
      <dsp:nvSpPr>
        <dsp:cNvPr id="0" name=""/>
        <dsp:cNvSpPr/>
      </dsp:nvSpPr>
      <dsp:spPr>
        <a:xfrm>
          <a:off x="1434" y="0"/>
          <a:ext cx="3729427" cy="47685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 </a:t>
          </a:r>
          <a:r>
            <a:rPr lang="ru-RU" sz="1800" b="1" kern="1200" dirty="0" smtClean="0"/>
            <a:t>этап                                                            2021-2022</a:t>
          </a:r>
          <a:endParaRPr lang="ru-RU" sz="1800" b="1" kern="1200" dirty="0"/>
        </a:p>
      </dsp:txBody>
      <dsp:txXfrm>
        <a:off x="1434" y="0"/>
        <a:ext cx="3729427" cy="1430566"/>
      </dsp:txXfrm>
    </dsp:sp>
    <dsp:sp modelId="{11234C53-C70E-458A-9A1D-4CB48D7E7CC3}">
      <dsp:nvSpPr>
        <dsp:cNvPr id="0" name=""/>
        <dsp:cNvSpPr/>
      </dsp:nvSpPr>
      <dsp:spPr>
        <a:xfrm>
          <a:off x="374377" y="1431683"/>
          <a:ext cx="2983541" cy="713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+mn-lt"/>
              <a:ea typeface="Times New Roman" panose="02020603050405020304" pitchFamily="18" charset="0"/>
            </a:rPr>
            <a:t>Формирование нормативно-методической базы в соответствии с действующим законодательством в сфере образования</a:t>
          </a:r>
          <a:endParaRPr lang="ru-RU" sz="1300" b="0" kern="1200" dirty="0">
            <a:latin typeface="+mn-lt"/>
          </a:endParaRPr>
        </a:p>
      </dsp:txBody>
      <dsp:txXfrm>
        <a:off x="395267" y="1452573"/>
        <a:ext cx="2941761" cy="671466"/>
      </dsp:txXfrm>
    </dsp:sp>
    <dsp:sp modelId="{E975B4AF-EC7D-4ABD-912D-31F92CD2CAAB}">
      <dsp:nvSpPr>
        <dsp:cNvPr id="0" name=""/>
        <dsp:cNvSpPr/>
      </dsp:nvSpPr>
      <dsp:spPr>
        <a:xfrm>
          <a:off x="374377" y="2164634"/>
          <a:ext cx="2983541" cy="494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Разработка комплексной программы сохранения и укрепления здоровья воспитанников</a:t>
          </a:r>
          <a:endParaRPr lang="ru-RU" sz="1300" b="0" kern="1200" dirty="0"/>
        </a:p>
      </dsp:txBody>
      <dsp:txXfrm>
        <a:off x="388871" y="2179128"/>
        <a:ext cx="2954553" cy="465867"/>
      </dsp:txXfrm>
    </dsp:sp>
    <dsp:sp modelId="{82CD8202-5544-42FB-8114-886C26893866}">
      <dsp:nvSpPr>
        <dsp:cNvPr id="0" name=""/>
        <dsp:cNvSpPr/>
      </dsp:nvSpPr>
      <dsp:spPr>
        <a:xfrm>
          <a:off x="374377" y="2679193"/>
          <a:ext cx="2983541" cy="576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Внедрение системы </a:t>
          </a:r>
          <a:r>
            <a:rPr lang="ru-RU" sz="1300" b="0" kern="1200" dirty="0" err="1" smtClean="0"/>
            <a:t>разноуровнего</a:t>
          </a:r>
          <a:r>
            <a:rPr lang="ru-RU" sz="1300" b="0" kern="1200" dirty="0" smtClean="0"/>
            <a:t> методического сопровождения педагогов</a:t>
          </a:r>
          <a:endParaRPr lang="ru-RU" sz="1300" b="0" kern="1200" dirty="0"/>
        </a:p>
      </dsp:txBody>
      <dsp:txXfrm>
        <a:off x="391257" y="2696073"/>
        <a:ext cx="2949781" cy="542566"/>
      </dsp:txXfrm>
    </dsp:sp>
    <dsp:sp modelId="{F67F70EA-3AD1-4B7D-B59D-41A3F6392BE9}">
      <dsp:nvSpPr>
        <dsp:cNvPr id="0" name=""/>
        <dsp:cNvSpPr/>
      </dsp:nvSpPr>
      <dsp:spPr>
        <a:xfrm>
          <a:off x="374377" y="3275224"/>
          <a:ext cx="2983541" cy="612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Разработка форматов взаимодействия (в том числе дистанционных) с социальными партнерами</a:t>
          </a:r>
          <a:endParaRPr lang="ru-RU" sz="1300" b="0" kern="1200" dirty="0"/>
        </a:p>
      </dsp:txBody>
      <dsp:txXfrm>
        <a:off x="392307" y="3293154"/>
        <a:ext cx="2947681" cy="576332"/>
      </dsp:txXfrm>
    </dsp:sp>
    <dsp:sp modelId="{81EB4A8C-682F-4450-8787-D8F9F01E5335}">
      <dsp:nvSpPr>
        <dsp:cNvPr id="0" name=""/>
        <dsp:cNvSpPr/>
      </dsp:nvSpPr>
      <dsp:spPr>
        <a:xfrm>
          <a:off x="374377" y="3907121"/>
          <a:ext cx="2983541" cy="621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Актуализация перечня средств обучения и воспитания, компонентов </a:t>
          </a:r>
          <a:r>
            <a:rPr lang="ru-RU" sz="1300" kern="1200" dirty="0" smtClean="0"/>
            <a:t>РППС, в том числе для детей с ОВЗ</a:t>
          </a:r>
          <a:endParaRPr lang="ru-RU" sz="1300" b="0" kern="1200" dirty="0"/>
        </a:p>
      </dsp:txBody>
      <dsp:txXfrm>
        <a:off x="392592" y="3925336"/>
        <a:ext cx="2947111" cy="585460"/>
      </dsp:txXfrm>
    </dsp:sp>
    <dsp:sp modelId="{C01D5A77-AE04-4918-9275-114805F001E7}">
      <dsp:nvSpPr>
        <dsp:cNvPr id="0" name=""/>
        <dsp:cNvSpPr/>
      </dsp:nvSpPr>
      <dsp:spPr>
        <a:xfrm>
          <a:off x="4010568" y="0"/>
          <a:ext cx="3729427" cy="47685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 этап                                                                     2022-2023</a:t>
          </a:r>
          <a:endParaRPr lang="ru-RU" sz="1800" b="1" kern="1200" dirty="0"/>
        </a:p>
      </dsp:txBody>
      <dsp:txXfrm>
        <a:off x="4010568" y="0"/>
        <a:ext cx="3729427" cy="1430566"/>
      </dsp:txXfrm>
    </dsp:sp>
    <dsp:sp modelId="{CB5273CD-5B44-41B4-9091-62F231466BF1}">
      <dsp:nvSpPr>
        <dsp:cNvPr id="0" name=""/>
        <dsp:cNvSpPr/>
      </dsp:nvSpPr>
      <dsp:spPr>
        <a:xfrm>
          <a:off x="4383511" y="1431469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Повышение эффективности педагогических воздействий, не менее 80%</a:t>
          </a:r>
          <a:endParaRPr lang="ru-RU" sz="1300" b="0" kern="1200" dirty="0"/>
        </a:p>
      </dsp:txBody>
      <dsp:txXfrm>
        <a:off x="4399668" y="1447626"/>
        <a:ext cx="2951227" cy="519341"/>
      </dsp:txXfrm>
    </dsp:sp>
    <dsp:sp modelId="{7CBFDA07-4F2E-41C3-A9B0-D4D962CFD5BF}">
      <dsp:nvSpPr>
        <dsp:cNvPr id="0" name=""/>
        <dsp:cNvSpPr/>
      </dsp:nvSpPr>
      <dsp:spPr>
        <a:xfrm>
          <a:off x="4383511" y="2067994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Положительная динамика индивидуальных достижений в физическом развитии, не менее 80%</a:t>
          </a:r>
          <a:endParaRPr lang="ru-RU" sz="1300" b="0" kern="1200" dirty="0"/>
        </a:p>
      </dsp:txBody>
      <dsp:txXfrm>
        <a:off x="4399668" y="2084151"/>
        <a:ext cx="2951227" cy="519341"/>
      </dsp:txXfrm>
    </dsp:sp>
    <dsp:sp modelId="{6B3A73A8-6805-4094-9355-056D63241311}">
      <dsp:nvSpPr>
        <dsp:cNvPr id="0" name=""/>
        <dsp:cNvSpPr/>
      </dsp:nvSpPr>
      <dsp:spPr>
        <a:xfrm>
          <a:off x="4383511" y="2704519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Увеличение доли результивности участия в конкурсах регионального, федерального  уровней, 60% </a:t>
          </a:r>
          <a:endParaRPr lang="ru-RU" sz="1300" b="0" kern="1200" dirty="0"/>
        </a:p>
      </dsp:txBody>
      <dsp:txXfrm>
        <a:off x="4399668" y="2720676"/>
        <a:ext cx="2951227" cy="519341"/>
      </dsp:txXfrm>
    </dsp:sp>
    <dsp:sp modelId="{5D630E56-E905-4A0A-A18D-061E79738E51}">
      <dsp:nvSpPr>
        <dsp:cNvPr id="0" name=""/>
        <dsp:cNvSpPr/>
      </dsp:nvSpPr>
      <dsp:spPr>
        <a:xfrm>
          <a:off x="4383511" y="3341045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Внедрение </a:t>
          </a:r>
          <a:r>
            <a:rPr lang="ru-RU" sz="1300" b="0" kern="1200" dirty="0" err="1" smtClean="0"/>
            <a:t>подпроектов</a:t>
          </a:r>
          <a:r>
            <a:rPr lang="ru-RU" sz="1300" b="0" kern="1200" dirty="0" smtClean="0"/>
            <a:t> взаимодействия с социальными партнерами</a:t>
          </a:r>
          <a:endParaRPr lang="ru-RU" sz="1300" b="0" kern="1200" dirty="0"/>
        </a:p>
      </dsp:txBody>
      <dsp:txXfrm>
        <a:off x="4399668" y="3357202"/>
        <a:ext cx="2951227" cy="519341"/>
      </dsp:txXfrm>
    </dsp:sp>
    <dsp:sp modelId="{AAE174D9-FFA0-4F4F-845B-8219C179C525}">
      <dsp:nvSpPr>
        <dsp:cNvPr id="0" name=""/>
        <dsp:cNvSpPr/>
      </dsp:nvSpPr>
      <dsp:spPr>
        <a:xfrm>
          <a:off x="4383511" y="3977570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Формирование функциональных модулей РППС</a:t>
          </a:r>
          <a:endParaRPr lang="ru-RU" sz="1300" b="0" kern="1200" dirty="0"/>
        </a:p>
      </dsp:txBody>
      <dsp:txXfrm>
        <a:off x="4399668" y="3993727"/>
        <a:ext cx="2951227" cy="519341"/>
      </dsp:txXfrm>
    </dsp:sp>
    <dsp:sp modelId="{1346842E-6BDF-4559-9AE0-BE73D2343D8C}">
      <dsp:nvSpPr>
        <dsp:cNvPr id="0" name=""/>
        <dsp:cNvSpPr/>
      </dsp:nvSpPr>
      <dsp:spPr>
        <a:xfrm>
          <a:off x="8021136" y="0"/>
          <a:ext cx="3729427" cy="47685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этап                                                  2023-2024</a:t>
          </a:r>
          <a:endParaRPr lang="ru-RU" sz="1800" b="1" kern="1200" dirty="0"/>
        </a:p>
      </dsp:txBody>
      <dsp:txXfrm>
        <a:off x="8021136" y="0"/>
        <a:ext cx="3729427" cy="1430566"/>
      </dsp:txXfrm>
    </dsp:sp>
    <dsp:sp modelId="{A0B6C82E-E0F9-4834-BB46-D2774B066E7F}">
      <dsp:nvSpPr>
        <dsp:cNvPr id="0" name=""/>
        <dsp:cNvSpPr/>
      </dsp:nvSpPr>
      <dsp:spPr>
        <a:xfrm>
          <a:off x="8392645" y="1431469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Увеличение доли воспитанников, успешно обучающихся в школе, не менее 70%</a:t>
          </a:r>
          <a:endParaRPr lang="ru-RU" sz="1300" b="0" kern="1200" dirty="0"/>
        </a:p>
      </dsp:txBody>
      <dsp:txXfrm>
        <a:off x="8408802" y="1447626"/>
        <a:ext cx="2951227" cy="519341"/>
      </dsp:txXfrm>
    </dsp:sp>
    <dsp:sp modelId="{10AD7A29-CEE1-46D5-8FCF-BE7C26E7ADF3}">
      <dsp:nvSpPr>
        <dsp:cNvPr id="0" name=""/>
        <dsp:cNvSpPr/>
      </dsp:nvSpPr>
      <dsp:spPr>
        <a:xfrm>
          <a:off x="8392645" y="2067994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Снижение заболеваемости воспитанников до среднего показателя по округу</a:t>
          </a:r>
          <a:endParaRPr lang="ru-RU" sz="1300" b="0" kern="1200" dirty="0"/>
        </a:p>
      </dsp:txBody>
      <dsp:txXfrm>
        <a:off x="8408802" y="2084151"/>
        <a:ext cx="2951227" cy="519341"/>
      </dsp:txXfrm>
    </dsp:sp>
    <dsp:sp modelId="{E1335F52-DBE2-4C8A-B651-BC82458493A9}">
      <dsp:nvSpPr>
        <dsp:cNvPr id="0" name=""/>
        <dsp:cNvSpPr/>
      </dsp:nvSpPr>
      <dsp:spPr>
        <a:xfrm>
          <a:off x="8392645" y="2704519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Увеличение доли </a:t>
          </a:r>
          <a:r>
            <a:rPr lang="ru-RU" sz="1300" b="0" kern="1200" dirty="0" err="1" smtClean="0"/>
            <a:t>высоквалифицированных</a:t>
          </a:r>
          <a:r>
            <a:rPr lang="ru-RU" sz="1300" b="0" kern="1200" dirty="0" smtClean="0"/>
            <a:t> педагогов до 35%</a:t>
          </a:r>
          <a:endParaRPr lang="ru-RU" sz="1300" b="0" kern="1200" dirty="0"/>
        </a:p>
      </dsp:txBody>
      <dsp:txXfrm>
        <a:off x="8408802" y="2720676"/>
        <a:ext cx="2951227" cy="519341"/>
      </dsp:txXfrm>
    </dsp:sp>
    <dsp:sp modelId="{084C6D6D-E69C-4C89-9AF8-FD4C22EE195D}">
      <dsp:nvSpPr>
        <dsp:cNvPr id="0" name=""/>
        <dsp:cNvSpPr/>
      </dsp:nvSpPr>
      <dsp:spPr>
        <a:xfrm>
          <a:off x="8392645" y="3341045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Создание системы инновационных форматов взаимодействия с социальными партнерами</a:t>
          </a:r>
          <a:endParaRPr lang="ru-RU" sz="1300" b="0" kern="1200" dirty="0"/>
        </a:p>
      </dsp:txBody>
      <dsp:txXfrm>
        <a:off x="8408802" y="3357202"/>
        <a:ext cx="2951227" cy="519341"/>
      </dsp:txXfrm>
    </dsp:sp>
    <dsp:sp modelId="{245A8F5A-E3C8-4641-9408-8817DB9085FB}">
      <dsp:nvSpPr>
        <dsp:cNvPr id="0" name=""/>
        <dsp:cNvSpPr/>
      </dsp:nvSpPr>
      <dsp:spPr>
        <a:xfrm>
          <a:off x="8392645" y="3977570"/>
          <a:ext cx="2983541" cy="551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Формирование компонентов РППС, комплектов средств обучения и воспитания , 90%</a:t>
          </a:r>
          <a:endParaRPr lang="ru-RU" sz="1300" b="0" kern="1200" dirty="0"/>
        </a:p>
      </dsp:txBody>
      <dsp:txXfrm>
        <a:off x="8408802" y="3993727"/>
        <a:ext cx="2951227" cy="51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8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96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7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49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9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45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26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20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47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2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155" y="587901"/>
            <a:ext cx="8158688" cy="103263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ОТЧЕТ О РЕАЛИЗАЦИИ </a:t>
            </a:r>
            <a:br>
              <a:rPr lang="ru-RU" b="1" dirty="0" smtClean="0"/>
            </a:br>
            <a:r>
              <a:rPr lang="ru-RU" b="1" dirty="0" err="1" smtClean="0"/>
              <a:t>ПрограммЫ</a:t>
            </a:r>
            <a:r>
              <a:rPr lang="ru-RU" b="1" dirty="0" smtClean="0"/>
              <a:t> </a:t>
            </a:r>
            <a:r>
              <a:rPr lang="ru-RU" b="1" dirty="0"/>
              <a:t>развития 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body" idx="1"/>
          </p:nvPr>
        </p:nvSpPr>
        <p:spPr>
          <a:xfrm>
            <a:off x="180304" y="1525533"/>
            <a:ext cx="11797048" cy="5136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муниципального бюджетного дошкольного образовательного учреждения </a:t>
            </a:r>
          </a:p>
          <a:p>
            <a:pPr marL="0" indent="0" algn="ctr">
              <a:buNone/>
            </a:pPr>
            <a:r>
              <a:rPr lang="ru-RU" sz="2400" b="1" dirty="0" err="1"/>
              <a:t>Починковского</a:t>
            </a:r>
            <a:r>
              <a:rPr lang="ru-RU" sz="2400" b="1" dirty="0"/>
              <a:t> детского сада № 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8735" y="5551783"/>
            <a:ext cx="470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</a:pPr>
            <a:r>
              <a:rPr lang="ru-RU" sz="2400" b="1" cap="all" dirty="0">
                <a:solidFill>
                  <a:srgbClr val="ED8428"/>
                </a:solidFill>
              </a:rPr>
              <a:t>2021-22 – 2023-24 учебные годы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2" y="2555379"/>
            <a:ext cx="6743742" cy="2318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19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3827656" y="3795770"/>
            <a:ext cx="362920" cy="1935088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278969" y="2834670"/>
            <a:ext cx="401865" cy="2651729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220880" y="4460062"/>
            <a:ext cx="434797" cy="127079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212246" y="5195286"/>
            <a:ext cx="363768" cy="509695"/>
          </a:xfrm>
          <a:prstGeom prst="downArrow">
            <a:avLst/>
          </a:prstGeom>
          <a:solidFill>
            <a:srgbClr val="97B7AB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686109" y="3446842"/>
            <a:ext cx="371947" cy="2284016"/>
          </a:xfrm>
          <a:prstGeom prst="down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815080" y="3067537"/>
            <a:ext cx="417012" cy="2692132"/>
          </a:xfrm>
          <a:prstGeom prst="down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02" y="599091"/>
            <a:ext cx="11029616" cy="1072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Дорожная  карта  реализации  программы:</a:t>
            </a:r>
            <a:br>
              <a:rPr lang="ru-RU" b="1" dirty="0"/>
            </a:br>
            <a:r>
              <a:rPr lang="ru-RU" b="1" dirty="0"/>
              <a:t>НАПРАВЛЕНИЕ  «сотрудничество»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894537"/>
              </p:ext>
            </p:extLst>
          </p:nvPr>
        </p:nvGraphicFramePr>
        <p:xfrm>
          <a:off x="179169" y="1692822"/>
          <a:ext cx="11844336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4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2021-2022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2022-2023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2023-2024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655" y="1954924"/>
            <a:ext cx="11897711" cy="476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14856" y="2070539"/>
            <a:ext cx="11408649" cy="513891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Мониторинг  реализации мероприятий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14857" y="2327484"/>
            <a:ext cx="3526220" cy="731602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dirty="0"/>
          </a:p>
          <a:p>
            <a:pPr algn="ctr"/>
            <a:r>
              <a:rPr lang="ru-RU" sz="1300" dirty="0" smtClean="0"/>
              <a:t>Определение </a:t>
            </a:r>
            <a:r>
              <a:rPr lang="ru-RU" sz="1300" dirty="0"/>
              <a:t>новых форматов  взаимодействия </a:t>
            </a:r>
          </a:p>
          <a:p>
            <a:pPr algn="ctr"/>
            <a:endParaRPr lang="ru-RU" sz="1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189778" y="6098661"/>
            <a:ext cx="1692167" cy="651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solidFill>
                  <a:prstClr val="black"/>
                </a:solidFill>
              </a:rPr>
              <a:t>Формирование мотивационной готовности к школе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909738" y="5860446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60146" y="3253545"/>
            <a:ext cx="9200475" cy="386594"/>
          </a:xfrm>
          <a:prstGeom prst="right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</a:t>
            </a:r>
            <a:r>
              <a:rPr lang="ru-RU" sz="1300" dirty="0" err="1" smtClean="0"/>
              <a:t>подпроекта</a:t>
            </a:r>
            <a:r>
              <a:rPr lang="ru-RU" sz="1300" dirty="0" smtClean="0"/>
              <a:t> «Истоки» (взаимодействие с краеведческим музеем)</a:t>
            </a:r>
            <a:endParaRPr lang="ru-RU" sz="13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257" y="2191265"/>
            <a:ext cx="609599" cy="336789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01" y="5841575"/>
            <a:ext cx="304826" cy="2621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54535" y="6092330"/>
            <a:ext cx="1277065" cy="72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Приобщение к искусству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16" y="5773258"/>
            <a:ext cx="304826" cy="26215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520918" y="6205462"/>
            <a:ext cx="1339317" cy="593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solidFill>
                  <a:prstClr val="black"/>
                </a:solidFill>
              </a:rPr>
              <a:t>Формирование читательского интереса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2360146" y="3615345"/>
            <a:ext cx="9135168" cy="360851"/>
          </a:xfrm>
          <a:prstGeom prst="right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</a:t>
            </a:r>
            <a:r>
              <a:rPr lang="ru-RU" sz="1300" dirty="0" err="1" smtClean="0"/>
              <a:t>подпроекта</a:t>
            </a:r>
            <a:r>
              <a:rPr lang="ru-RU" sz="1300" dirty="0" smtClean="0"/>
              <a:t> «Мир интересных книг» (взаимодействие с детской </a:t>
            </a:r>
            <a:r>
              <a:rPr lang="ru-RU" sz="1300" dirty="0" err="1" smtClean="0"/>
              <a:t>библитекой</a:t>
            </a:r>
            <a:r>
              <a:rPr lang="ru-RU" sz="1300" dirty="0" smtClean="0"/>
              <a:t>)</a:t>
            </a:r>
            <a:endParaRPr lang="ru-RU" sz="13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00" y="5857998"/>
            <a:ext cx="304826" cy="26215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456657" y="6207548"/>
            <a:ext cx="1874945" cy="65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Реализация творческого потенциала родителей и детей 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80" y="5809363"/>
            <a:ext cx="304826" cy="26215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188473" y="6092330"/>
            <a:ext cx="1387281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Обогащение познавательной сферы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2360146" y="2834671"/>
            <a:ext cx="9408301" cy="465732"/>
          </a:xfrm>
          <a:prstGeom prst="right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</a:t>
            </a:r>
            <a:r>
              <a:rPr lang="ru-RU" sz="1300" dirty="0" err="1" smtClean="0"/>
              <a:t>подпроекта</a:t>
            </a:r>
            <a:r>
              <a:rPr lang="ru-RU" sz="1300" dirty="0" smtClean="0"/>
              <a:t> «Шаги в будущее!» (взаимодействие с  ПСШ)</a:t>
            </a:r>
            <a:endParaRPr lang="ru-RU" sz="13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87" y="5573906"/>
            <a:ext cx="304826" cy="26215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48762" y="5901558"/>
            <a:ext cx="1662277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Заключение договоров о </a:t>
            </a:r>
            <a:r>
              <a:rPr lang="ru-RU" sz="1300" dirty="0" smtClean="0">
                <a:solidFill>
                  <a:schemeClr val="tx1"/>
                </a:solidFill>
              </a:rPr>
              <a:t>взаимодействии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4909288" y="4160535"/>
            <a:ext cx="448157" cy="1413371"/>
          </a:xfrm>
          <a:prstGeom prst="downArrow">
            <a:avLst/>
          </a:prstGeom>
          <a:solidFill>
            <a:srgbClr val="B686D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953" y="5656833"/>
            <a:ext cx="304826" cy="26215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742629" y="5965549"/>
            <a:ext cx="1111906" cy="833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Формирование навыков здорового образа жизни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7548937" y="4713399"/>
            <a:ext cx="434797" cy="1001739"/>
          </a:xfrm>
          <a:prstGeom prst="downArrow">
            <a:avLst/>
          </a:prstGeom>
          <a:solidFill>
            <a:srgbClr val="D78C6B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922" y="5770482"/>
            <a:ext cx="304826" cy="26215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127802" y="6113512"/>
            <a:ext cx="1277065" cy="72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Совместные культурно-массовые мероприятия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2372104" y="3950359"/>
            <a:ext cx="8980706" cy="385158"/>
          </a:xfrm>
          <a:prstGeom prst="rightArrow">
            <a:avLst/>
          </a:prstGeom>
          <a:solidFill>
            <a:srgbClr val="B686D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Организация взаимодействия с ФОК и ДЮСЦ</a:t>
            </a:r>
            <a:endParaRPr lang="ru-RU" sz="1300" dirty="0"/>
          </a:p>
        </p:txBody>
      </p:sp>
      <p:sp>
        <p:nvSpPr>
          <p:cNvPr id="50" name="Стрелка вправо 49"/>
          <p:cNvSpPr/>
          <p:nvPr/>
        </p:nvSpPr>
        <p:spPr>
          <a:xfrm>
            <a:off x="2372104" y="4268789"/>
            <a:ext cx="8859988" cy="38254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</a:t>
            </a:r>
            <a:r>
              <a:rPr lang="ru-RU" sz="1300" dirty="0" err="1" smtClean="0"/>
              <a:t>подпроекта</a:t>
            </a:r>
            <a:r>
              <a:rPr lang="ru-RU" sz="1300" dirty="0" smtClean="0"/>
              <a:t> «Волшебные звуки» (взаимодействие со школой искусств)</a:t>
            </a:r>
            <a:endParaRPr lang="ru-RU" sz="1300" dirty="0"/>
          </a:p>
        </p:txBody>
      </p:sp>
      <p:sp>
        <p:nvSpPr>
          <p:cNvPr id="51" name="Стрелка вправо 50"/>
          <p:cNvSpPr/>
          <p:nvPr/>
        </p:nvSpPr>
        <p:spPr>
          <a:xfrm>
            <a:off x="2400597" y="4608668"/>
            <a:ext cx="8761389" cy="382545"/>
          </a:xfrm>
          <a:prstGeom prst="rightArrow">
            <a:avLst/>
          </a:prstGeom>
          <a:solidFill>
            <a:srgbClr val="D78C6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Организация взаимодействия с </a:t>
            </a:r>
            <a:r>
              <a:rPr lang="ru-RU" sz="1300" dirty="0" err="1" smtClean="0"/>
              <a:t>Починковским</a:t>
            </a:r>
            <a:r>
              <a:rPr lang="ru-RU" sz="1300" dirty="0" smtClean="0"/>
              <a:t> КДЦ</a:t>
            </a:r>
            <a:endParaRPr lang="ru-RU" sz="1300" dirty="0"/>
          </a:p>
        </p:txBody>
      </p:sp>
      <p:sp>
        <p:nvSpPr>
          <p:cNvPr id="52" name="Стрелка вправо 51"/>
          <p:cNvSpPr/>
          <p:nvPr/>
        </p:nvSpPr>
        <p:spPr>
          <a:xfrm>
            <a:off x="2377967" y="4877562"/>
            <a:ext cx="8555421" cy="523992"/>
          </a:xfrm>
          <a:prstGeom prst="rightArrow">
            <a:avLst/>
          </a:prstGeom>
          <a:solidFill>
            <a:srgbClr val="97B7A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подпрограммы «Мы вместе!» (взаимодействие с родителями (законными представителями)</a:t>
            </a:r>
            <a:endParaRPr lang="ru-RU" sz="1300" dirty="0"/>
          </a:p>
        </p:txBody>
      </p:sp>
      <p:sp>
        <p:nvSpPr>
          <p:cNvPr id="54" name="Стрелка вниз 53"/>
          <p:cNvSpPr/>
          <p:nvPr/>
        </p:nvSpPr>
        <p:spPr>
          <a:xfrm>
            <a:off x="11653501" y="2802302"/>
            <a:ext cx="401865" cy="153321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4190576" y="2422566"/>
            <a:ext cx="8001424" cy="56450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СОЗДАНИЕ ЕДИНОГО ОБРАЗОВАТЕЛЬНОГО ПРОСТРАНСТВА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232090" y="4765056"/>
            <a:ext cx="959909" cy="1335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chemeClr val="bg1"/>
                </a:solidFill>
              </a:rPr>
              <a:t>Система инновационных форматов взаимодействия 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1642323" y="4483746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9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4461114" y="4486763"/>
            <a:ext cx="478595" cy="1025110"/>
          </a:xfrm>
          <a:prstGeom prst="downArrow">
            <a:avLst/>
          </a:prstGeom>
          <a:solidFill>
            <a:srgbClr val="B686D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973288" y="4148116"/>
            <a:ext cx="439387" cy="1651529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12626" y="3386178"/>
            <a:ext cx="357644" cy="1848519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92295" y="3684121"/>
            <a:ext cx="375173" cy="1264988"/>
          </a:xfrm>
          <a:prstGeom prst="down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999711" y="4877432"/>
            <a:ext cx="421758" cy="73044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02" y="599091"/>
            <a:ext cx="11029616" cy="1072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Дорожная  карта  реализации  программы:</a:t>
            </a:r>
            <a:br>
              <a:rPr lang="ru-RU" b="1" dirty="0"/>
            </a:br>
            <a:r>
              <a:rPr lang="ru-RU" b="1" dirty="0"/>
              <a:t>НАПРАВЛЕНИЕ  «современная  РППС»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201544"/>
              </p:ext>
            </p:extLst>
          </p:nvPr>
        </p:nvGraphicFramePr>
        <p:xfrm>
          <a:off x="179169" y="1692822"/>
          <a:ext cx="11844336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4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2021-2022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2022-2023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2023-2024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832" y="1896570"/>
            <a:ext cx="11897711" cy="476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29879" y="3145076"/>
            <a:ext cx="3135998" cy="482207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Анализ наполняемости РППС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92860" y="5992123"/>
            <a:ext cx="1835459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Включение в детскую деятельность  продуктов совместного  творчества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66932" y="5887957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257" y="2191265"/>
            <a:ext cx="609599" cy="336789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95" y="4900246"/>
            <a:ext cx="304826" cy="2621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4" y="5282163"/>
            <a:ext cx="304826" cy="26215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750854" y="5870027"/>
            <a:ext cx="1665333" cy="937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Повышение компетентности по вопросам формирования РППС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629879" y="3538409"/>
            <a:ext cx="3105952" cy="476531"/>
          </a:xfrm>
          <a:prstGeom prst="right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Маркетинговое исследование рынка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177" y="5729972"/>
            <a:ext cx="304826" cy="26215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374102" y="6106405"/>
            <a:ext cx="1637757" cy="737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Доукомплектование функциональных модулей РППС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5" y="5606542"/>
            <a:ext cx="304826" cy="26215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41087" y="5223232"/>
            <a:ext cx="1145685" cy="77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Выбор </a:t>
            </a:r>
            <a:r>
              <a:rPr lang="ru-RU" sz="1300" dirty="0" smtClean="0">
                <a:solidFill>
                  <a:schemeClr val="tx1"/>
                </a:solidFill>
              </a:rPr>
              <a:t>поставщиков, заключение </a:t>
            </a:r>
            <a:r>
              <a:rPr lang="ru-RU" sz="1300" dirty="0">
                <a:solidFill>
                  <a:schemeClr val="tx1"/>
                </a:solidFill>
              </a:rPr>
              <a:t>договоров</a:t>
            </a:r>
          </a:p>
        </p:txBody>
      </p:sp>
      <p:sp>
        <p:nvSpPr>
          <p:cNvPr id="36" name="Стрелка вниз 24">
            <a:extLst>
              <a:ext uri="{FF2B5EF4-FFF2-40B4-BE49-F238E27FC236}">
                <a16:creationId xmlns:a16="http://schemas.microsoft.com/office/drawing/2014/main" xmlns="" id="{6758336D-20ED-4E32-9998-C8111C299309}"/>
              </a:ext>
            </a:extLst>
          </p:cNvPr>
          <p:cNvSpPr/>
          <p:nvPr/>
        </p:nvSpPr>
        <p:spPr>
          <a:xfrm>
            <a:off x="2279516" y="4148117"/>
            <a:ext cx="354575" cy="1695467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6379B0B-30F0-47F5-A25A-8D9D56845A11}"/>
              </a:ext>
            </a:extLst>
          </p:cNvPr>
          <p:cNvSpPr/>
          <p:nvPr/>
        </p:nvSpPr>
        <p:spPr>
          <a:xfrm>
            <a:off x="1772294" y="6142792"/>
            <a:ext cx="1247378" cy="664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Средства для реализации </a:t>
            </a:r>
            <a:r>
              <a:rPr lang="ru-RU" sz="1400" dirty="0" smtClean="0">
                <a:solidFill>
                  <a:schemeClr val="tx1"/>
                </a:solidFill>
              </a:rPr>
              <a:t>АОП</a:t>
            </a:r>
            <a:r>
              <a:rPr lang="ru-RU" sz="1300" dirty="0" smtClean="0">
                <a:solidFill>
                  <a:schemeClr val="tx1"/>
                </a:solidFill>
              </a:rPr>
              <a:t> 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" name="Стрелка вниз 24">
            <a:extLst>
              <a:ext uri="{FF2B5EF4-FFF2-40B4-BE49-F238E27FC236}">
                <a16:creationId xmlns:a16="http://schemas.microsoft.com/office/drawing/2014/main" xmlns="" id="{C425697B-0692-44DF-B415-3383DFC8226E}"/>
              </a:ext>
            </a:extLst>
          </p:cNvPr>
          <p:cNvSpPr/>
          <p:nvPr/>
        </p:nvSpPr>
        <p:spPr>
          <a:xfrm>
            <a:off x="3020580" y="4014940"/>
            <a:ext cx="376352" cy="1042565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AC03BE2-5D1E-4226-AB40-6057CFEA0F13}"/>
              </a:ext>
            </a:extLst>
          </p:cNvPr>
          <p:cNvSpPr/>
          <p:nvPr/>
        </p:nvSpPr>
        <p:spPr>
          <a:xfrm>
            <a:off x="2599557" y="5511874"/>
            <a:ext cx="1417642" cy="794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Комплектование кабинета педагога-психолога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1" name="Стрелка вниз 14">
            <a:extLst>
              <a:ext uri="{FF2B5EF4-FFF2-40B4-BE49-F238E27FC236}">
                <a16:creationId xmlns:a16="http://schemas.microsoft.com/office/drawing/2014/main" xmlns="" id="{1EFE9880-4137-404B-98B9-FF6589102CFD}"/>
              </a:ext>
            </a:extLst>
          </p:cNvPr>
          <p:cNvSpPr/>
          <p:nvPr/>
        </p:nvSpPr>
        <p:spPr>
          <a:xfrm>
            <a:off x="10699668" y="3023772"/>
            <a:ext cx="493748" cy="237854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F400BAE-3D6B-41E0-851E-74D6CC27FCFD}"/>
              </a:ext>
            </a:extLst>
          </p:cNvPr>
          <p:cNvSpPr/>
          <p:nvPr/>
        </p:nvSpPr>
        <p:spPr>
          <a:xfrm>
            <a:off x="6763365" y="5870027"/>
            <a:ext cx="1895740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Эффективная реализация ООП, АОП ДО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16" y="5919192"/>
            <a:ext cx="304826" cy="2621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43" y="5188580"/>
            <a:ext cx="304826" cy="26215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188046" y="5778831"/>
            <a:ext cx="1835459" cy="1055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Формирование компонентов РППС, комплектов средств обучения и воспитания , 90%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949" y="5478565"/>
            <a:ext cx="304826" cy="262151"/>
          </a:xfrm>
          <a:prstGeom prst="rect">
            <a:avLst/>
          </a:prstGeom>
        </p:spPr>
      </p:pic>
      <p:sp>
        <p:nvSpPr>
          <p:cNvPr id="47" name="Стрелка вниз 46"/>
          <p:cNvSpPr/>
          <p:nvPr/>
        </p:nvSpPr>
        <p:spPr>
          <a:xfrm>
            <a:off x="8052511" y="2217718"/>
            <a:ext cx="480698" cy="140956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533209" y="3473914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F1E571B-C4F7-4FA6-981D-64EE870C1518}"/>
              </a:ext>
            </a:extLst>
          </p:cNvPr>
          <p:cNvSpPr/>
          <p:nvPr/>
        </p:nvSpPr>
        <p:spPr>
          <a:xfrm>
            <a:off x="8785457" y="3188259"/>
            <a:ext cx="1513639" cy="73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Контроль, анализ, </a:t>
            </a:r>
            <a:r>
              <a:rPr lang="ru-RU" sz="1300" dirty="0" smtClean="0">
                <a:solidFill>
                  <a:schemeClr val="tx1"/>
                </a:solidFill>
              </a:rPr>
              <a:t>корректировка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614856" y="2070539"/>
            <a:ext cx="11408649" cy="51389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Мониторинг  реализации мероприятий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629879" y="3875214"/>
            <a:ext cx="11043565" cy="545809"/>
          </a:xfrm>
          <a:prstGeom prst="right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Приобретение компонентов </a:t>
            </a:r>
            <a:r>
              <a:rPr lang="ru-RU" sz="1300" dirty="0" smtClean="0"/>
              <a:t>РППС, средств обучения и воспитания</a:t>
            </a:r>
            <a:endParaRPr lang="ru-RU" sz="1300" dirty="0"/>
          </a:p>
        </p:txBody>
      </p:sp>
      <p:sp>
        <p:nvSpPr>
          <p:cNvPr id="52" name="Стрелка вправо 51"/>
          <p:cNvSpPr/>
          <p:nvPr/>
        </p:nvSpPr>
        <p:spPr>
          <a:xfrm>
            <a:off x="650989" y="4277163"/>
            <a:ext cx="6652336" cy="544510"/>
          </a:xfrm>
          <a:prstGeom prst="rightArrow">
            <a:avLst/>
          </a:prstGeom>
          <a:solidFill>
            <a:srgbClr val="B686D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Проведение методических мероприятий с педагогами</a:t>
            </a:r>
          </a:p>
        </p:txBody>
      </p:sp>
      <p:sp>
        <p:nvSpPr>
          <p:cNvPr id="53" name="Стрелка вправо 52"/>
          <p:cNvSpPr/>
          <p:nvPr/>
        </p:nvSpPr>
        <p:spPr>
          <a:xfrm>
            <a:off x="4156364" y="4645424"/>
            <a:ext cx="7430764" cy="58927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Совместная проектная деятельность всех участников образовательных отношений</a:t>
            </a:r>
            <a:endParaRPr lang="ru-RU" sz="1300" dirty="0"/>
          </a:p>
        </p:txBody>
      </p:sp>
      <p:sp>
        <p:nvSpPr>
          <p:cNvPr id="54" name="Стрелка вправо 13">
            <a:extLst>
              <a:ext uri="{FF2B5EF4-FFF2-40B4-BE49-F238E27FC236}">
                <a16:creationId xmlns:a16="http://schemas.microsoft.com/office/drawing/2014/main" xmlns="" id="{333DF65D-C8A7-4C23-A35C-E9823D6ACDC0}"/>
              </a:ext>
            </a:extLst>
          </p:cNvPr>
          <p:cNvSpPr/>
          <p:nvPr/>
        </p:nvSpPr>
        <p:spPr>
          <a:xfrm>
            <a:off x="614857" y="2327483"/>
            <a:ext cx="11194978" cy="105869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ПОСТРОЕНИЕ РАЗВИВАЮЩЕЙ ПРЕДМЕТНО-ПРОСТРАНСТВЕННОЙ СРЕДЫ В СООТВЕТСТВИИ С ДЕЙСТВУЮЩИМ ЗАКОНОДАТЕЛЬСТВОМ В СФЕРЕ ОБРАЗОВАНИЯ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226" y="5606542"/>
            <a:ext cx="1371069" cy="125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Актуализация перечня средств обучения и воспитания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11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2579"/>
            <a:ext cx="11029616" cy="6083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Система  управления реализацией программой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006198"/>
              </p:ext>
            </p:extLst>
          </p:nvPr>
        </p:nvGraphicFramePr>
        <p:xfrm>
          <a:off x="210208" y="1891862"/>
          <a:ext cx="11750564" cy="480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11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2579"/>
            <a:ext cx="11029616" cy="6083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Характеристика   ближайшей   перспективы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607892"/>
              </p:ext>
            </p:extLst>
          </p:nvPr>
        </p:nvGraphicFramePr>
        <p:xfrm>
          <a:off x="210208" y="1947554"/>
          <a:ext cx="11750564" cy="476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920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7" y="641444"/>
            <a:ext cx="11160432" cy="10918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Промежуточная оценка результативности реализации программы развития</a:t>
            </a:r>
            <a:endParaRPr lang="ru-RU" sz="2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26718"/>
              </p:ext>
            </p:extLst>
          </p:nvPr>
        </p:nvGraphicFramePr>
        <p:xfrm>
          <a:off x="259308" y="1786817"/>
          <a:ext cx="11709778" cy="484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208"/>
                <a:gridCol w="3686377"/>
                <a:gridCol w="4913193"/>
              </a:tblGrid>
              <a:tr h="42435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профессионального уровня педагогов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8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Показатели: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 реализации Программы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окончании реализации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6" marB="45726"/>
                </a:tc>
              </a:tr>
              <a:tr h="425583">
                <a:tc>
                  <a:txBody>
                    <a:bodyPr/>
                    <a:lstStyle/>
                    <a:p>
                      <a:pPr marL="0" indent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педагогов с высшей квалификационной категорией</a:t>
                      </a:r>
                      <a:endParaRPr lang="ru-RU" sz="11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(13%)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(37,5%)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18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 муниципального, регионального и всероссийского уровня</a:t>
                      </a:r>
                      <a:endParaRPr lang="ru-RU" sz="11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Всероссийский смотр-конкурс «Образцовый детский сад» (2021г)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работников образования «Новогоднее оформление»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(2021)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-Всероссийская выставка-смотр «Детский сад: мир любви, заботы и внимания» (2022)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Воспитатели России: «Развивающие игры и пособия.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Стартап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 (2022)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открытый смотр-конкурс «Детский сад года» (2023)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Областной этап фестиваля семейного художественного  творчества  (2022)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Региональный этап Всероссийского конкурса «Воспитатель года России - 2022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Региональный  этап Всероссийского конкурса на лучший «Снежный городок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Эколят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2023, 2024»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Региональный конкурс лучших практик внедрения бережливых технологий в системе образования Нижегородской области (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2023, 2024)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«Творческий воспитатель» (2023)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759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 опыта работы; публикации</a:t>
                      </a:r>
                      <a:endParaRPr lang="ru-RU" sz="1100" dirty="0" smtClean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газете «Школа» -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2023, 2024г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Областная научно-практическая конференция педагогических работников «Педагогические чтения имени А.А.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Куманева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  (2022,2023г)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8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индивидуальных достижений воспитанников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395785"/>
            <a:ext cx="11029616" cy="1255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Промежуточная оценка результативности реализации программы развития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Критерии создания условий для  детей с ОВЗ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717565"/>
              </p:ext>
            </p:extLst>
          </p:nvPr>
        </p:nvGraphicFramePr>
        <p:xfrm>
          <a:off x="0" y="1836559"/>
          <a:ext cx="12192000" cy="496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131"/>
                <a:gridCol w="3957851"/>
                <a:gridCol w="56820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Показатели: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 реализации Программы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окончании реализации Программы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в штате Учреждения необходимых специалистов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учитель-логопед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96" marR="146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учитель-логопед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учитель-дефектолог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тьютор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96" marR="1460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материальной базы для проведения коррекционных занятий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кабинет учителя –логопеда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Оборудованные кабинеты учителя-логопеда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педагога -психолога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адаптированных образовательных программам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даптированная образовательная программа дошкольного образования для обучающихся с тяжелыми нарушениями речи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группах комбинированной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направленности р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азработаны и реализуются:</a:t>
                      </a:r>
                    </a:p>
                    <a:p>
                      <a:pPr marL="0" indent="0" algn="ctr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даптированная образовательная программа дошкольного образования для обучающихся с тяжелыми нарушениями речи</a:t>
                      </a:r>
                    </a:p>
                    <a:p>
                      <a:pPr marL="0" indent="0" algn="ctr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Адаптированная образовательная программа дошкольного образования для обучающихся с задержкой психического развития</a:t>
                      </a:r>
                    </a:p>
                    <a:p>
                      <a:pPr marL="0" indent="0" algn="ctr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Адаптированная образовательная программа дошкольного образования для обучающихся с расстройством аутистического спектра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педагогов для работы с детьми с ОВЗ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Учитель-логопед: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квалификация «учитель-логопед»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специальности «Логопедия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 курсовая подготовка 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"Алгоритмизация и содержание деятельности учителя- логопеда в рамках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медико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педагогической комиссии (ПМПК) и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педагогического консилиума (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ППк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Педагог-психолог: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магистратура по направлению «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педагогическое образование", курсовая подготовка</a:t>
                      </a:r>
                    </a:p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Учитель-дефектолог: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рофессиональная переподготовка по дополнительной профессиональной программе "Дошкольная дефектология"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Педагоги: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курсовая подготовка по программе «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Психолого-педагогическое сопровождение детей с ОВЗ в соответствии с ФГОС»,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«Особенности организации образовательного процесса для детей с ОВЗ в дошкольной образовательной организации»,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«Психолого-педагогическое сопровождение и обучение детей с расстройствами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аутического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спектра (РАС)» , «Инновационные методы и технологии обучения детей с ОВЗ в условиях реализации ФГОС»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9" marB="45719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Промежуточная оценка результативности реализации программы развития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критерии сохранения и укрепления здоровья воспитанников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619451"/>
              </p:ext>
            </p:extLst>
          </p:nvPr>
        </p:nvGraphicFramePr>
        <p:xfrm>
          <a:off x="609600" y="1600200"/>
          <a:ext cx="10972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Показатели: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9" marR="90969"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 реализации Программы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9" marR="90969"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окончании реализации Программы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9" marR="90969" marT="45719" marB="45719"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заболеваемости</a:t>
                      </a:r>
                      <a:endParaRPr lang="ru-RU" sz="1200" dirty="0"/>
                    </a:p>
                  </a:txBody>
                  <a:tcPr marL="90969" marR="90969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25%</a:t>
                      </a:r>
                      <a:endParaRPr lang="ru-RU" sz="1200" dirty="0"/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17%</a:t>
                      </a:r>
                      <a:endParaRPr lang="ru-RU" sz="1200" dirty="0"/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развития основных физических качеств воспитанников, потребность в здоровом образе жизни</a:t>
                      </a:r>
                      <a:endParaRPr lang="ru-RU" sz="1200" dirty="0"/>
                    </a:p>
                  </a:txBody>
                  <a:tcPr marL="90969" marR="90969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сформированы полностью у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находятся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стадии формирования у 36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детей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не сформированы у 4%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сформированы полностью у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находятся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стадии формирования у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28% детей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не сформированы у2%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детей, педагогов и родителей в спортивных мероприятиях и праздниках</a:t>
                      </a:r>
                      <a:endParaRPr lang="ru-RU" sz="1200" dirty="0"/>
                    </a:p>
                  </a:txBody>
                  <a:tcPr marL="90969" marR="90969"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праздники  и развлечения в Учреждении: «Зимние забавы», «Малые олимпийские игры»,  </a:t>
                      </a:r>
                    </a:p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«День здоровья», «В здоровом теле – здоровый дух!», «День рождения Деда Мороза» , «День спорта!»и др.</a:t>
                      </a:r>
                    </a:p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Районный спортивный фестиваль среди детских садов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Малышиада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акция «Спорт-альтернатива пагубным привычкам»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«Разговор о правильном питании» 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90966" marR="90966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оздоровительно-профилактических мероприятий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 мероприятий физкультурно-оздоровительной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оздоровительно-профилактических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66" marR="90966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Промежуточная оценка результативности реализации программы развития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Критерии создания единого образовательного пространства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02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Показатели: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9" marR="90969"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 реализации Программы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9" marR="90969"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окончании реализации Программы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9" marR="90969" marT="45719" marB="457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взаимодействия с ПСШ «Шаги в будущее!»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Эпизодические мероприятия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мероприятий по сетевому взаимодействию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системы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взаимодействия с социальными партнерами (краеведческий музей, детская библиотека, школа искусств)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Эпизодические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взаимодействия,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и проведение совместных мероприятий.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системы взаимодействия  с родителями воспитанников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966" marR="9096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 мероприятий по взаимодействию с родителями (законными представителями)</a:t>
                      </a:r>
                    </a:p>
                  </a:txBody>
                  <a:tcPr marL="23373" marR="1452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Программа взаимодействия  с родителями (законными представителями)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373" marR="14529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родителей, вовлеченных в образовательный процесс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966" marR="9096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90966" marR="9096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0966" marR="90966" marT="45719" marB="45719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Результативность участия родителей в различных мероприятиях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966" marR="9096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Победы семейных коллективов в муниципальных конкурсах</a:t>
                      </a:r>
                    </a:p>
                  </a:txBody>
                  <a:tcPr marL="90966" marR="9096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фестиваль семейного художественного творчества (2022, 2023)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патриотической акции «Мы вместе!»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Совместное проведение праздников и мероприятий с детьми</a:t>
                      </a:r>
                    </a:p>
                  </a:txBody>
                  <a:tcPr marL="90966" marR="90966" marT="45719" marB="45719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Промежуточная оценка результативности реализации программы развития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Критерии изменений материально-технической базы,  РППС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7315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dirty="0"/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2021-2024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Пополнение среды средствами ИКТ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Лаборатория «НАУРАША»</a:t>
                      </a:r>
                    </a:p>
                    <a:p>
                      <a:pPr 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Ноутбуки – 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Принтеры – 5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Акустическая система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информационной базы по направлениям развития личности ребенка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Учреждении создана электронная библиотека, включающая в себя презентации и видеоролики по 5 направлениям развития ребенка для всех возрастных групп. Для реализации ОП ДО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коллектив обеспечивают функционирование страниц на официальном сайте Учреждения, в сетевых сообществах или собственных сайтов, на которых размещена различная информация для родителей  (законных представителей) по вопросам воспитания, обучения  и развития детей дома.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«МЕРСИБО» для индивидуальной коррекционной работы по коррекции нарушений речи воспитанников.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мероприятия с педагогами по вопросам формирования РППС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перечня средств по 5 направлениям по всем возрастам для реализации ОП ДО и АОП ДО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Совместная проектная деятельность всех участников образовательных отношений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альбомов и продуктов совместного творчества для обогащения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РППС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966" marR="90966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0859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 управления реализацией программы развития 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контроля:</a:t>
            </a:r>
          </a:p>
          <a:p>
            <a:pPr marL="0" indent="0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Цель контроля – объект контроля – разработка плана контроля – сбор информации первичный анализ изученного – выработка рекомендаций – проверка исполнения рекомендаций.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конечных результатов реализации Программы развития Учреждения включает в себя несколько этапов: 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Сбор информации с помощью педагогов, родителей, воспитанников (в виде анкетирования, тестирования , анализа – взрослые, в процессе наблюдений – воспитанники).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Изучение документации. 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Обработка полученной информации. 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Обсуждение на педагогическом совете или родительском собрании полученных данных, их анализ и интерпретация.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Утверждение на педагогическом совете, направлений корректировки педагогического процесса;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родительских собраниях – способов взаимодействия Учреждения  и семьи.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6. Закрепление положительных традиций, передового педагогического опыта.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7. Разработка рекомендаций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3944" y="682581"/>
            <a:ext cx="10921284" cy="1027466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/>
              <a:t>Нормативные </a:t>
            </a:r>
            <a:r>
              <a:rPr lang="ru-RU" altLang="ru-RU" b="1" dirty="0" smtClean="0"/>
              <a:t>и социокультурные основания </a:t>
            </a:r>
            <a:r>
              <a:rPr lang="ru-RU" altLang="ru-RU" b="1" dirty="0"/>
              <a:t>разработки программы</a:t>
            </a:r>
            <a:endParaRPr lang="ru-RU" altLang="ru-RU" b="1" i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0876010"/>
              </p:ext>
            </p:extLst>
          </p:nvPr>
        </p:nvGraphicFramePr>
        <p:xfrm>
          <a:off x="0" y="1864428"/>
          <a:ext cx="12192000" cy="502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828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Федеральный Закон от 29 декабря 2012 года N 273-ФЗ «Об образовании в Российской Федерации»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Указ Президента</a:t>
                      </a:r>
                      <a:r>
                        <a:rPr lang="ru-RU" sz="1600" b="0" baseline="0" dirty="0"/>
                        <a:t> </a:t>
                      </a:r>
                      <a:r>
                        <a:rPr lang="ru-RU" sz="1600" b="0" dirty="0"/>
                        <a:t>Российской Федерации от 7 мая 2012 г. № 599 "О мерах по реализации</a:t>
                      </a:r>
                      <a:r>
                        <a:rPr lang="ru-RU" sz="1600" b="0" baseline="0" dirty="0"/>
                        <a:t> </a:t>
                      </a:r>
                      <a:r>
                        <a:rPr lang="ru-RU" sz="1600" b="0" dirty="0"/>
                        <a:t>государственной политики в области образования и науки"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 (в части решения задач и достижения стратегических целей по направлению «Образование»)</a:t>
                      </a:r>
                      <a:endParaRPr lang="ru-RU" sz="1600" b="0" dirty="0"/>
                    </a:p>
                  </a:txBody>
                  <a:tcPr/>
                </a:tc>
              </a:tr>
              <a:tr h="6099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Национальный проект «Образование» (2019–2024гг.)</a:t>
                      </a:r>
                      <a:r>
                        <a:rPr lang="ru-RU" sz="1600" baseline="0" dirty="0" smtClean="0"/>
                        <a:t>;</a:t>
                      </a:r>
                      <a:r>
                        <a:rPr lang="ru-RU" sz="1600" dirty="0" smtClean="0"/>
                        <a:t> паспорт проекта </a:t>
                      </a:r>
                      <a:r>
                        <a:rPr lang="ru-RU" sz="1600" dirty="0" err="1" smtClean="0"/>
                        <a:t>утверждѐн</a:t>
                      </a:r>
                      <a:r>
                        <a:rPr lang="ru-RU" sz="1600" dirty="0" smtClean="0"/>
                        <a:t> президиумом Совета при Президенте Российской Федерации по стратегическому развитию и национальным проектами (Протокол от 03.09.2018 № 10)</a:t>
                      </a:r>
                      <a:endParaRPr lang="ru-RU" sz="1600" b="0" dirty="0" smtClean="0"/>
                    </a:p>
                  </a:txBody>
                  <a:tcPr/>
                </a:tc>
              </a:tr>
              <a:tr h="400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Стратегия развития воспитания в РФ на период до 2025 года (распоряжение Правительства РФ от 29.05.2015 № 996-р)</a:t>
                      </a:r>
                    </a:p>
                  </a:txBody>
                  <a:tcPr/>
                </a:tc>
              </a:tr>
              <a:tr h="65150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Государственная программа «Развитие образования»,</a:t>
                      </a:r>
                      <a:r>
                        <a:rPr lang="ru-RU" sz="1600" dirty="0" smtClean="0"/>
                        <a:t> подпрограмма «Содействие развитию дошкольного и общего образования»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baseline="0" dirty="0" smtClean="0"/>
                        <a:t> (</a:t>
                      </a:r>
                      <a:r>
                        <a:rPr lang="ru-RU" sz="1600" b="0" dirty="0" smtClean="0"/>
                        <a:t>постановление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Правительства РФ от 26.12.2017 № 1642)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15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Федеральный </a:t>
                      </a:r>
                      <a:r>
                        <a:rPr lang="ru-RU" sz="1600" b="0" dirty="0" smtClean="0"/>
                        <a:t>государственный образовательный стандарт дошкольного образования»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(приказ министерства образования и науки РФ </a:t>
                      </a:r>
                      <a:r>
                        <a:rPr lang="ru-RU" sz="1600" b="0" dirty="0" smtClean="0"/>
                        <a:t>от 17 октября 2013 года № 1155)</a:t>
                      </a:r>
                    </a:p>
                  </a:txBody>
                  <a:tcPr/>
                </a:tc>
              </a:tr>
              <a:tr h="637490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/>
                        <a:t>Порядок организации и осуществления образовательной деятельности по основным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общеобразовательным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программам образовательным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программам дошкольного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образования</a:t>
                      </a:r>
                      <a:r>
                        <a:rPr lang="ru-RU" sz="1600" b="0" baseline="0" dirty="0" smtClean="0"/>
                        <a:t> (</a:t>
                      </a:r>
                      <a:r>
                        <a:rPr lang="ru-RU" sz="1600" b="0" dirty="0" smtClean="0"/>
                        <a:t>приказ </a:t>
                      </a:r>
                      <a:r>
                        <a:rPr lang="ru-RU" sz="1600" b="0" dirty="0" err="1" smtClean="0"/>
                        <a:t>Минпросвещения</a:t>
                      </a:r>
                      <a:r>
                        <a:rPr lang="ru-RU" sz="1600" b="0" dirty="0" smtClean="0"/>
                        <a:t> России от 31.07.2020 № 373)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218">
                <a:tc>
                  <a:txBody>
                    <a:bodyPr/>
                    <a:lstStyle/>
                    <a:p>
                      <a:r>
                        <a:rPr lang="ru-RU" sz="1600" b="0" dirty="0"/>
                        <a:t>Государственная программа «Развитие образования в Нижегородской области на 2015 – 2023 годы» от 30 апреля 2014 года № 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66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Перспективы развития учреждения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1910688"/>
            <a:ext cx="11029615" cy="3948112"/>
          </a:xfrm>
        </p:spPr>
        <p:txBody>
          <a:bodyPr>
            <a:normAutofit fontScale="47500" lnSpcReduction="20000"/>
          </a:bodyPr>
          <a:lstStyle/>
          <a:p>
            <a:pPr indent="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качества здоровья обучающихся, снижение показателей заболеваемости ведение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банка данных о состоянии здоровья воспитанников, реализация программы оздоровительно-профилактических мероприятий</a:t>
            </a:r>
          </a:p>
          <a:p>
            <a:pPr indent="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развивающей предметно-пространственной среды Учреждения, способствующей формированию общей культуры, развитию физических, интеллектуальных и личностных качеств воспитанников. Обеспечение безопасности образовательной среды, способствующей сохранению и укреплению здоровья всех участников образовательного процесса. </a:t>
            </a:r>
          </a:p>
          <a:p>
            <a:pPr indent="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дальнейшее систематическое привлечение родителей (законных представителей) к совместному воспитательно-образовательному процессу, оздоровлению, развитию детей, участию в разработке и реализации современных образовательных проектов.</a:t>
            </a:r>
          </a:p>
          <a:p>
            <a:pPr indent="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спектра используемых коллективом педагогических технологий с целью повышения качества реализации воспитательной системы в Учреждении</a:t>
            </a:r>
          </a:p>
          <a:p>
            <a:pPr indent="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качества и уровня профессиональной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подготовки педагогов,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 программы повышения профессиональной компетентности педагогов,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методического сопровождения педагогов в области коррекции нарушения в здоровье и социализации детей ОВЗ.</a:t>
            </a:r>
          </a:p>
          <a:p>
            <a:pPr indent="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 среды Учреждения специальными приспособлениями, обеспечивающими доступ для инвалидов и лиц с ограниченными возможностями здоровья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3" y="746234"/>
            <a:ext cx="11029616" cy="614404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/>
              <a:t>Подходы  и  принципы  разработки  программы</a:t>
            </a:r>
            <a:endParaRPr lang="ru-RU" alt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34971" y="1735885"/>
            <a:ext cx="5087075" cy="536005"/>
          </a:xfrm>
        </p:spPr>
        <p:txBody>
          <a:bodyPr/>
          <a:lstStyle/>
          <a:p>
            <a:pPr algn="ctr"/>
            <a:r>
              <a:rPr lang="ru-RU" b="1" dirty="0"/>
              <a:t>ПОДХОДЫ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1839830"/>
              </p:ext>
            </p:extLst>
          </p:nvPr>
        </p:nvGraphicFramePr>
        <p:xfrm>
          <a:off x="168275" y="2312276"/>
          <a:ext cx="5805488" cy="432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492203" y="1735885"/>
            <a:ext cx="5087073" cy="553373"/>
          </a:xfrm>
        </p:spPr>
        <p:txBody>
          <a:bodyPr/>
          <a:lstStyle/>
          <a:p>
            <a:pPr algn="ctr"/>
            <a:r>
              <a:rPr lang="ru-RU" b="1" dirty="0"/>
              <a:t>ПРИНЦИПЫ</a:t>
            </a:r>
          </a:p>
        </p:txBody>
      </p:sp>
      <p:graphicFrame>
        <p:nvGraphicFramePr>
          <p:cNvPr id="9" name="Содержимое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8330299"/>
              </p:ext>
            </p:extLst>
          </p:nvPr>
        </p:nvGraphicFramePr>
        <p:xfrm>
          <a:off x="6218072" y="2312277"/>
          <a:ext cx="5707765" cy="432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28954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3944" y="682581"/>
            <a:ext cx="10921284" cy="695459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/>
              <a:t>Цели и задачи программы</a:t>
            </a:r>
            <a:endParaRPr lang="ru-RU" altLang="ru-RU" b="1" i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9130445"/>
              </p:ext>
            </p:extLst>
          </p:nvPr>
        </p:nvGraphicFramePr>
        <p:xfrm>
          <a:off x="206062" y="2021983"/>
          <a:ext cx="11822805" cy="467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368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82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 программы  развития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39672"/>
            <a:ext cx="4501145" cy="536005"/>
          </a:xfrm>
        </p:spPr>
        <p:txBody>
          <a:bodyPr/>
          <a:lstStyle/>
          <a:p>
            <a:pPr algn="ctr"/>
            <a:r>
              <a:rPr lang="ru-RU" b="1" dirty="0"/>
              <a:t>ЭТАПЫ РЕАЛИЗАЦИИ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2684893"/>
              </p:ext>
            </p:extLst>
          </p:nvPr>
        </p:nvGraphicFramePr>
        <p:xfrm>
          <a:off x="141669" y="2396076"/>
          <a:ext cx="4288663" cy="431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3736" y="1739672"/>
            <a:ext cx="5087073" cy="553373"/>
          </a:xfrm>
        </p:spPr>
        <p:txBody>
          <a:bodyPr/>
          <a:lstStyle/>
          <a:p>
            <a:pPr algn="ctr"/>
            <a:r>
              <a:rPr lang="ru-RU" b="1" dirty="0"/>
              <a:t>ЦЕЛЕВЫЕ ПРОЕКТЫ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905954"/>
              </p:ext>
            </p:extLst>
          </p:nvPr>
        </p:nvGraphicFramePr>
        <p:xfrm>
          <a:off x="4559121" y="2291938"/>
          <a:ext cx="7541835" cy="441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5908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82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ПАРАМЕТРЫ  ОЦЕНКИ  РЕЗУЛЬТАТИВНОСТИ  ПРОГРАММЫ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541568"/>
              </p:ext>
            </p:extLst>
          </p:nvPr>
        </p:nvGraphicFramePr>
        <p:xfrm>
          <a:off x="581024" y="2060621"/>
          <a:ext cx="11413053" cy="462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525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низ 28"/>
          <p:cNvSpPr/>
          <p:nvPr/>
        </p:nvSpPr>
        <p:spPr>
          <a:xfrm>
            <a:off x="5852744" y="4607607"/>
            <a:ext cx="507529" cy="1012546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690541" y="3665618"/>
            <a:ext cx="483489" cy="1907944"/>
          </a:xfrm>
          <a:prstGeom prst="down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851621" y="2669345"/>
            <a:ext cx="422086" cy="290421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01676" y="3108366"/>
            <a:ext cx="462519" cy="2411805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438248" y="2844812"/>
            <a:ext cx="416205" cy="259411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02" y="599091"/>
            <a:ext cx="11029616" cy="1072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Дорожная  карта  реализации  программы:</a:t>
            </a:r>
            <a:br>
              <a:rPr lang="ru-RU" b="1" dirty="0"/>
            </a:br>
            <a:r>
              <a:rPr lang="ru-RU" b="1" dirty="0" smtClean="0"/>
              <a:t>ЦЕЛЕВОЙ ПРОЕКТ  </a:t>
            </a:r>
            <a:r>
              <a:rPr lang="ru-RU" b="1" dirty="0"/>
              <a:t>«Качество образования»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150811"/>
              </p:ext>
            </p:extLst>
          </p:nvPr>
        </p:nvGraphicFramePr>
        <p:xfrm>
          <a:off x="179169" y="1692822"/>
          <a:ext cx="11844336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4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2021-2022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2022-2023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2023-2024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655" y="1954924"/>
            <a:ext cx="11897711" cy="476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68395" y="5847018"/>
            <a:ext cx="2056181" cy="9300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Доля воспитанников, успешно обучающихся в школе, не менее 70%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520227" y="5520172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257" y="2191265"/>
            <a:ext cx="609599" cy="336789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7" y="5568051"/>
            <a:ext cx="304826" cy="2621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7655" y="5775778"/>
            <a:ext cx="872212" cy="481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solidFill>
                  <a:prstClr val="black"/>
                </a:solidFill>
              </a:rPr>
              <a:t>Целевые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проекты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588" y="4588526"/>
            <a:ext cx="304826" cy="262151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8950207" y="5670675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327254" y="5950543"/>
            <a:ext cx="1636143" cy="803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Удовлетворенность качеством образовательных услуг, 100%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698" y="5442486"/>
            <a:ext cx="304826" cy="26215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613030" y="5733664"/>
            <a:ext cx="1896163" cy="1054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Повышение эффективности педагогических воздействий, не менее 80%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1" y="5442486"/>
            <a:ext cx="338903" cy="29145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634467" y="5847018"/>
            <a:ext cx="2097649" cy="880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Повышение динамики индивидуальных достижений детей, не менее 80%</a:t>
            </a:r>
          </a:p>
        </p:txBody>
      </p:sp>
      <p:sp>
        <p:nvSpPr>
          <p:cNvPr id="32" name="Стрелка вниз 9">
            <a:extLst>
              <a:ext uri="{FF2B5EF4-FFF2-40B4-BE49-F238E27FC236}">
                <a16:creationId xmlns:a16="http://schemas.microsoft.com/office/drawing/2014/main" xmlns="" id="{C42385FD-0245-4EAD-855F-FAC4572CDE20}"/>
              </a:ext>
            </a:extLst>
          </p:cNvPr>
          <p:cNvSpPr/>
          <p:nvPr/>
        </p:nvSpPr>
        <p:spPr>
          <a:xfrm>
            <a:off x="11312899" y="2487480"/>
            <a:ext cx="460205" cy="200596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1E571B-C4F7-4FA6-981D-64EE870C1518}"/>
              </a:ext>
            </a:extLst>
          </p:cNvPr>
          <p:cNvSpPr/>
          <p:nvPr/>
        </p:nvSpPr>
        <p:spPr>
          <a:xfrm>
            <a:off x="10772475" y="4893999"/>
            <a:ext cx="1332774" cy="73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Контроль, анализ, </a:t>
            </a:r>
            <a:r>
              <a:rPr lang="ru-RU" sz="1300" dirty="0" smtClean="0">
                <a:solidFill>
                  <a:schemeClr val="tx1"/>
                </a:solidFill>
              </a:rPr>
              <a:t>корректировка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0" name="Стрелка вниз 28">
            <a:extLst>
              <a:ext uri="{FF2B5EF4-FFF2-40B4-BE49-F238E27FC236}">
                <a16:creationId xmlns:a16="http://schemas.microsoft.com/office/drawing/2014/main" xmlns="" id="{8E749CC7-5566-4401-8B0B-5DB98C9C646A}"/>
              </a:ext>
            </a:extLst>
          </p:cNvPr>
          <p:cNvSpPr/>
          <p:nvPr/>
        </p:nvSpPr>
        <p:spPr>
          <a:xfrm>
            <a:off x="4908793" y="4314268"/>
            <a:ext cx="494479" cy="1355621"/>
          </a:xfrm>
          <a:prstGeom prst="down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81220" y="2025013"/>
            <a:ext cx="11474146" cy="63759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Мониторинг  реализации мероприятий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6901887" y="4607607"/>
            <a:ext cx="506811" cy="977046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614856" y="2408436"/>
            <a:ext cx="11094214" cy="75297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РЕАЛИЗАЦИЯ ООП ДО УЧРЕЖДЕНИЯ В СООТВЕТСТВИИ С ЗАКОНОДАТЕЛЬСТВОМ В СФЕРЕ ОБРАЗОВАНИЯ, ФГОС </a:t>
            </a:r>
            <a:r>
              <a:rPr lang="ru-RU" sz="1600" b="1" dirty="0" smtClean="0">
                <a:solidFill>
                  <a:schemeClr val="bg1"/>
                </a:solidFill>
              </a:rPr>
              <a:t>ДО, ФОП ДО, ФАОП ДО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44073" y="6155704"/>
            <a:ext cx="1120453" cy="560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Формирование УМК, 90%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6275" y="5520172"/>
            <a:ext cx="1333603" cy="126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Программа взаимодействия специалистов по работе с детьми с ОВЗ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2641218" y="3288007"/>
            <a:ext cx="462519" cy="1907473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3906081" y="3263058"/>
            <a:ext cx="462519" cy="2512720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65" y="5340615"/>
            <a:ext cx="304826" cy="262151"/>
          </a:xfrm>
          <a:prstGeom prst="rect">
            <a:avLst/>
          </a:prstGeom>
        </p:spPr>
      </p:pic>
      <p:sp>
        <p:nvSpPr>
          <p:cNvPr id="58" name="Стрелка вниз 57"/>
          <p:cNvSpPr/>
          <p:nvPr/>
        </p:nvSpPr>
        <p:spPr>
          <a:xfrm>
            <a:off x="1337883" y="3181984"/>
            <a:ext cx="462519" cy="2013496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80" y="5324609"/>
            <a:ext cx="304826" cy="262151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179554" y="5588213"/>
            <a:ext cx="1385847" cy="1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ЛНА по осуществлению </a:t>
            </a:r>
            <a:r>
              <a:rPr lang="ru-RU" sz="1300" dirty="0" err="1" smtClean="0">
                <a:solidFill>
                  <a:schemeClr val="tx1"/>
                </a:solidFill>
              </a:rPr>
              <a:t>психологопедагогического</a:t>
            </a:r>
            <a:r>
              <a:rPr lang="ru-RU" sz="1300" dirty="0" smtClean="0">
                <a:solidFill>
                  <a:schemeClr val="tx1"/>
                </a:solidFill>
              </a:rPr>
              <a:t> сопровождения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632856" y="2856971"/>
            <a:ext cx="5273838" cy="659573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Обеспечение нормативно-методического сопровождения</a:t>
            </a:r>
            <a:endParaRPr lang="ru-RU" sz="1300" dirty="0"/>
          </a:p>
        </p:txBody>
      </p:sp>
      <p:sp>
        <p:nvSpPr>
          <p:cNvPr id="62" name="Стрелка вправо 27">
            <a:extLst>
              <a:ext uri="{FF2B5EF4-FFF2-40B4-BE49-F238E27FC236}">
                <a16:creationId xmlns:a16="http://schemas.microsoft.com/office/drawing/2014/main" xmlns="" id="{9BEA768A-C626-4AB7-BC62-63070BFDBA19}"/>
              </a:ext>
            </a:extLst>
          </p:cNvPr>
          <p:cNvSpPr/>
          <p:nvPr/>
        </p:nvSpPr>
        <p:spPr>
          <a:xfrm>
            <a:off x="733633" y="3875214"/>
            <a:ext cx="10473355" cy="581914"/>
          </a:xfrm>
          <a:prstGeom prst="right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Разработка и реализация АОП </a:t>
            </a:r>
            <a:r>
              <a:rPr lang="ru-RU" sz="1300" dirty="0" smtClean="0"/>
              <a:t>ДО </a:t>
            </a:r>
            <a:r>
              <a:rPr lang="ru-RU" sz="1300" dirty="0" smtClean="0"/>
              <a:t>Учреждения, создание условий для обучения детей с ОВЗ</a:t>
            </a:r>
            <a:endParaRPr lang="ru-RU" sz="1300" dirty="0"/>
          </a:p>
        </p:txBody>
      </p:sp>
      <p:sp>
        <p:nvSpPr>
          <p:cNvPr id="63" name="Стрелка вправо 62"/>
          <p:cNvSpPr/>
          <p:nvPr/>
        </p:nvSpPr>
        <p:spPr>
          <a:xfrm>
            <a:off x="2373539" y="3352957"/>
            <a:ext cx="9156061" cy="625323"/>
          </a:xfrm>
          <a:prstGeom prst="right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инновационных форм методического сопровождения педагогов </a:t>
            </a:r>
            <a:r>
              <a:rPr lang="ru-RU" sz="1300" dirty="0"/>
              <a:t>по вопросам реализации ООП ДО </a:t>
            </a:r>
            <a:r>
              <a:rPr lang="ru-RU" sz="1300" dirty="0" smtClean="0"/>
              <a:t>Учреждения </a:t>
            </a:r>
            <a:endParaRPr lang="ru-RU" sz="1300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927" y="5895065"/>
            <a:ext cx="304826" cy="262151"/>
          </a:xfrm>
          <a:prstGeom prst="rect">
            <a:avLst/>
          </a:prstGeom>
        </p:spPr>
      </p:pic>
      <p:sp>
        <p:nvSpPr>
          <p:cNvPr id="65" name="Стрелка вправо 64"/>
          <p:cNvSpPr/>
          <p:nvPr/>
        </p:nvSpPr>
        <p:spPr>
          <a:xfrm>
            <a:off x="4453246" y="4314268"/>
            <a:ext cx="6259849" cy="586677"/>
          </a:xfrm>
          <a:prstGeom prst="right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Использование </a:t>
            </a:r>
            <a:r>
              <a:rPr lang="ru-RU" sz="1300" dirty="0"/>
              <a:t>образовательных технологий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трелка вниз 37"/>
          <p:cNvSpPr/>
          <p:nvPr/>
        </p:nvSpPr>
        <p:spPr>
          <a:xfrm>
            <a:off x="2383947" y="3588225"/>
            <a:ext cx="421622" cy="1875390"/>
          </a:xfrm>
          <a:prstGeom prst="down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551070" y="3205671"/>
            <a:ext cx="478077" cy="1107851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181241" y="4685166"/>
            <a:ext cx="404998" cy="1138870"/>
          </a:xfrm>
          <a:prstGeom prst="downArrow">
            <a:avLst/>
          </a:prstGeom>
          <a:solidFill>
            <a:srgbClr val="B686D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896302" y="5015195"/>
            <a:ext cx="354574" cy="765243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6028" y="3227666"/>
            <a:ext cx="502756" cy="2355328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665866" y="2891075"/>
            <a:ext cx="438328" cy="2889363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02" y="599091"/>
            <a:ext cx="11029616" cy="1072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Дорожная  карта  реализации  программы:</a:t>
            </a:r>
            <a:br>
              <a:rPr lang="ru-RU" b="1" dirty="0"/>
            </a:br>
            <a:r>
              <a:rPr lang="ru-RU" b="1" dirty="0" smtClean="0"/>
              <a:t>целевой проект  </a:t>
            </a:r>
            <a:r>
              <a:rPr lang="ru-RU" b="1" dirty="0"/>
              <a:t>«здоровый малыш»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08211"/>
              </p:ext>
            </p:extLst>
          </p:nvPr>
        </p:nvGraphicFramePr>
        <p:xfrm>
          <a:off x="179169" y="1692822"/>
          <a:ext cx="11844336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4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2021-2022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2022-2023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2023-2024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655" y="1954924"/>
            <a:ext cx="11897711" cy="476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14856" y="1954925"/>
            <a:ext cx="11408649" cy="62950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Мониторинг  реализации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81292" y="5881664"/>
            <a:ext cx="2007476" cy="9303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Снижения показателя по заболеваемости до среднего показателя по </a:t>
            </a:r>
            <a:r>
              <a:rPr lang="ru-RU" sz="1400" b="1" dirty="0" smtClean="0">
                <a:solidFill>
                  <a:schemeClr val="bg1"/>
                </a:solidFill>
              </a:rPr>
              <a:t>округу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978069" y="4840669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257" y="2191265"/>
            <a:ext cx="609599" cy="336789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46" y="5678657"/>
            <a:ext cx="304826" cy="2621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40" y="5970766"/>
            <a:ext cx="1881438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Создание банка данных о состоянии здоровья воспитанников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705218" y="2731752"/>
            <a:ext cx="2875799" cy="816871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Мониторинг состояния здоровья воспитанников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476" y="5730216"/>
            <a:ext cx="304826" cy="26215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526635" y="5980491"/>
            <a:ext cx="2384760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Положительная динамика индивидуальных достижений в физическом развитии, не менее 80%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45" y="5508574"/>
            <a:ext cx="304826" cy="26215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853442" y="5975192"/>
            <a:ext cx="1770419" cy="862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Формирование навыков здорового образа жизни, 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</a:rPr>
              <a:t>не менее 90%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239" y="5718340"/>
            <a:ext cx="304826" cy="26215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54651" y="4689457"/>
            <a:ext cx="1246908" cy="1134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Программа </a:t>
            </a:r>
            <a:r>
              <a:rPr lang="ru-RU" sz="1300" dirty="0">
                <a:solidFill>
                  <a:schemeClr val="tx1"/>
                </a:solidFill>
              </a:rPr>
              <a:t>сохранения и укрепления здоровья </a:t>
            </a:r>
            <a:r>
              <a:rPr lang="ru-RU" sz="1300" dirty="0" smtClean="0">
                <a:solidFill>
                  <a:schemeClr val="tx1"/>
                </a:solidFill>
              </a:rPr>
              <a:t>детей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95" y="4416079"/>
            <a:ext cx="304826" cy="26215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26755" y="5721271"/>
            <a:ext cx="1252802" cy="1118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Формирование модуля «Физическое развитие»,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</a:rPr>
              <a:t>не менее 90%</a:t>
            </a:r>
          </a:p>
        </p:txBody>
      </p:sp>
      <p:sp>
        <p:nvSpPr>
          <p:cNvPr id="39" name="Стрелка вправо 36">
            <a:extLst>
              <a:ext uri="{FF2B5EF4-FFF2-40B4-BE49-F238E27FC236}">
                <a16:creationId xmlns:a16="http://schemas.microsoft.com/office/drawing/2014/main" xmlns="" id="{3101D869-3896-4BF5-850D-A2BACD5ABC4D}"/>
              </a:ext>
            </a:extLst>
          </p:cNvPr>
          <p:cNvSpPr/>
          <p:nvPr/>
        </p:nvSpPr>
        <p:spPr>
          <a:xfrm>
            <a:off x="614855" y="3244790"/>
            <a:ext cx="5836009" cy="632147"/>
          </a:xfrm>
          <a:prstGeom prst="right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Обеспечение средствами обучения и </a:t>
            </a:r>
            <a:r>
              <a:rPr lang="ru-RU" sz="1300" dirty="0" smtClean="0"/>
              <a:t>воспитания, в том числе для детей с ОВЗ</a:t>
            </a:r>
            <a:endParaRPr lang="ru-RU" sz="13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EBCF8F8-86EF-4066-950D-38607482B031}"/>
              </a:ext>
            </a:extLst>
          </p:cNvPr>
          <p:cNvSpPr/>
          <p:nvPr/>
        </p:nvSpPr>
        <p:spPr>
          <a:xfrm>
            <a:off x="4491264" y="5903560"/>
            <a:ext cx="1615246" cy="936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увеличение доли детей с положительной динамикой, 60</a:t>
            </a:r>
            <a:r>
              <a:rPr lang="ru-RU" sz="13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5097718" y="4380389"/>
            <a:ext cx="421622" cy="1340974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99" y="5770725"/>
            <a:ext cx="304826" cy="262151"/>
          </a:xfrm>
          <a:prstGeom prst="rect">
            <a:avLst/>
          </a:prstGeom>
        </p:spPr>
      </p:pic>
      <p:sp>
        <p:nvSpPr>
          <p:cNvPr id="48" name="Стрелка вниз 9">
            <a:extLst>
              <a:ext uri="{FF2B5EF4-FFF2-40B4-BE49-F238E27FC236}">
                <a16:creationId xmlns:a16="http://schemas.microsoft.com/office/drawing/2014/main" xmlns="" id="{C42385FD-0245-4EAD-855F-FAC4572CDE20}"/>
              </a:ext>
            </a:extLst>
          </p:cNvPr>
          <p:cNvSpPr/>
          <p:nvPr/>
        </p:nvSpPr>
        <p:spPr>
          <a:xfrm>
            <a:off x="11412187" y="2329557"/>
            <a:ext cx="460205" cy="171206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F1E571B-C4F7-4FA6-981D-64EE870C1518}"/>
              </a:ext>
            </a:extLst>
          </p:cNvPr>
          <p:cNvSpPr/>
          <p:nvPr/>
        </p:nvSpPr>
        <p:spPr>
          <a:xfrm>
            <a:off x="10894852" y="4277126"/>
            <a:ext cx="1332774" cy="73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Контроль, анализ, </a:t>
            </a:r>
            <a:r>
              <a:rPr lang="ru-RU" sz="1300" dirty="0" smtClean="0">
                <a:solidFill>
                  <a:schemeClr val="tx1"/>
                </a:solidFill>
              </a:rPr>
              <a:t>корректировка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646717" y="2418630"/>
            <a:ext cx="11408649" cy="62950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СОХРАНЕНИЕ И УКРЕПЛЕНИЕ ЗДОРОВЬЯ ВОСПИТАННИКОВ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3712004" y="3875214"/>
            <a:ext cx="421622" cy="1267691"/>
          </a:xfrm>
          <a:prstGeom prst="downArrow">
            <a:avLst/>
          </a:prstGeom>
          <a:solidFill>
            <a:srgbClr val="D78C6B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402" y="5246423"/>
            <a:ext cx="304826" cy="262151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5EBCF8F8-86EF-4066-950D-38607482B031}"/>
              </a:ext>
            </a:extLst>
          </p:cNvPr>
          <p:cNvSpPr/>
          <p:nvPr/>
        </p:nvSpPr>
        <p:spPr>
          <a:xfrm>
            <a:off x="3237354" y="5582994"/>
            <a:ext cx="1370921" cy="125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увеличение доли детей с положительной динамикой, 60</a:t>
            </a:r>
            <a:r>
              <a:rPr lang="ru-RU" sz="13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59" name="Стрелка вниз 58"/>
          <p:cNvSpPr/>
          <p:nvPr/>
        </p:nvSpPr>
        <p:spPr>
          <a:xfrm>
            <a:off x="6882456" y="3259094"/>
            <a:ext cx="421622" cy="2564942"/>
          </a:xfrm>
          <a:prstGeom prst="down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8182483" y="3264683"/>
            <a:ext cx="421622" cy="2564942"/>
          </a:xfrm>
          <a:prstGeom prst="down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>
            <a:off x="4650478" y="2852585"/>
            <a:ext cx="7180517" cy="628608"/>
          </a:xfrm>
          <a:prstGeom prst="right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Реализация </a:t>
            </a:r>
            <a:r>
              <a:rPr lang="ru-RU" sz="1300" dirty="0" smtClean="0"/>
              <a:t>комплекса оздоровительно-профилактических </a:t>
            </a:r>
            <a:r>
              <a:rPr lang="ru-RU" sz="1300" dirty="0"/>
              <a:t>мероприятий</a:t>
            </a:r>
          </a:p>
        </p:txBody>
      </p:sp>
      <p:sp>
        <p:nvSpPr>
          <p:cNvPr id="68" name="Стрелка вправо 67"/>
          <p:cNvSpPr/>
          <p:nvPr/>
        </p:nvSpPr>
        <p:spPr>
          <a:xfrm>
            <a:off x="2493818" y="3997448"/>
            <a:ext cx="9037122" cy="632147"/>
          </a:xfrm>
          <a:prstGeom prst="right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Обеспечение психолого-педагогического </a:t>
            </a:r>
            <a:r>
              <a:rPr lang="ru-RU" sz="1300" dirty="0" smtClean="0"/>
              <a:t>сопровождения, в том числе для детей с ОВЗ </a:t>
            </a:r>
            <a:endParaRPr lang="ru-RU" sz="1300" dirty="0"/>
          </a:p>
        </p:txBody>
      </p:sp>
      <p:sp>
        <p:nvSpPr>
          <p:cNvPr id="69" name="Стрелка вправо 68"/>
          <p:cNvSpPr/>
          <p:nvPr/>
        </p:nvSpPr>
        <p:spPr>
          <a:xfrm>
            <a:off x="4491264" y="4416079"/>
            <a:ext cx="6393766" cy="607435"/>
          </a:xfrm>
          <a:prstGeom prst="rightArrow">
            <a:avLst/>
          </a:prstGeom>
          <a:solidFill>
            <a:srgbClr val="B686D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инновационных форм реализации программы </a:t>
            </a:r>
            <a:r>
              <a:rPr lang="ru-RU" sz="1300" dirty="0"/>
              <a:t>ОБЖ</a:t>
            </a:r>
          </a:p>
        </p:txBody>
      </p:sp>
      <p:sp>
        <p:nvSpPr>
          <p:cNvPr id="70" name="Стрелка вправо 69"/>
          <p:cNvSpPr/>
          <p:nvPr/>
        </p:nvSpPr>
        <p:spPr>
          <a:xfrm>
            <a:off x="4491264" y="4945772"/>
            <a:ext cx="6920923" cy="517843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Реализация мероприятий спортивной направленности</a:t>
            </a:r>
          </a:p>
        </p:txBody>
      </p:sp>
      <p:sp>
        <p:nvSpPr>
          <p:cNvPr id="71" name="Стрелка вправо 70"/>
          <p:cNvSpPr/>
          <p:nvPr/>
        </p:nvSpPr>
        <p:spPr>
          <a:xfrm>
            <a:off x="2524117" y="3634384"/>
            <a:ext cx="9037122" cy="533855"/>
          </a:xfrm>
          <a:prstGeom prst="rightArrow">
            <a:avLst/>
          </a:prstGeom>
          <a:solidFill>
            <a:srgbClr val="D78C6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Коррекционная работа с детьми с ОВЗ, имеющими речевые нарушения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900614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низ 28"/>
          <p:cNvSpPr/>
          <p:nvPr/>
        </p:nvSpPr>
        <p:spPr>
          <a:xfrm>
            <a:off x="6956637" y="4295878"/>
            <a:ext cx="354924" cy="1030870"/>
          </a:xfrm>
          <a:prstGeom prst="down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230941" y="3292132"/>
            <a:ext cx="403377" cy="2362114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514412" y="3373611"/>
            <a:ext cx="382466" cy="1844534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091887" y="4651295"/>
            <a:ext cx="407923" cy="872325"/>
          </a:xfrm>
          <a:prstGeom prst="down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504087"/>
            <a:ext cx="11029616" cy="13558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Дорожная  карта  реализации  программы:</a:t>
            </a:r>
            <a:br>
              <a:rPr lang="ru-RU" b="1" dirty="0"/>
            </a:br>
            <a:r>
              <a:rPr lang="ru-RU" b="1" dirty="0" smtClean="0"/>
              <a:t>ЦЕЛЕВОЙ  ПРОЕКТ </a:t>
            </a:r>
            <a:br>
              <a:rPr lang="ru-RU" b="1" dirty="0" smtClean="0"/>
            </a:br>
            <a:r>
              <a:rPr lang="ru-RU" b="1" dirty="0" smtClean="0"/>
              <a:t> «ПРОФЕССИОНАЛЬНАЯ  КОМПЕТЕНТНОСТЬ  ПЕДАГОГОВ»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11583"/>
              </p:ext>
            </p:extLst>
          </p:nvPr>
        </p:nvGraphicFramePr>
        <p:xfrm>
          <a:off x="157655" y="1954924"/>
          <a:ext cx="11844336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4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2021-2022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2022-2023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2023-2024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655" y="1954924"/>
            <a:ext cx="11897711" cy="476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98092" y="5871262"/>
            <a:ext cx="995512" cy="9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solidFill>
                  <a:prstClr val="black"/>
                </a:solidFill>
              </a:rPr>
              <a:t>Доля педагогов, </a:t>
            </a:r>
            <a:r>
              <a:rPr lang="ru-RU" sz="1300" dirty="0" smtClean="0">
                <a:solidFill>
                  <a:prstClr val="black"/>
                </a:solidFill>
              </a:rPr>
              <a:t>не </a:t>
            </a:r>
            <a:r>
              <a:rPr lang="ru-RU" sz="1300" dirty="0">
                <a:solidFill>
                  <a:prstClr val="black"/>
                </a:solidFill>
              </a:rPr>
              <a:t>менее 60% </a:t>
            </a:r>
          </a:p>
        </p:txBody>
      </p:sp>
      <p:sp>
        <p:nvSpPr>
          <p:cNvPr id="12" name="Овал 11"/>
          <p:cNvSpPr/>
          <p:nvPr/>
        </p:nvSpPr>
        <p:spPr>
          <a:xfrm>
            <a:off x="8178787" y="5616466"/>
            <a:ext cx="252248" cy="210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257" y="2402839"/>
            <a:ext cx="609599" cy="336789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52" y="5372550"/>
            <a:ext cx="304826" cy="2621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61633" y="5770998"/>
            <a:ext cx="1365663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err="1" smtClean="0">
                <a:solidFill>
                  <a:schemeClr val="tx1"/>
                </a:solidFill>
              </a:rPr>
              <a:t>Профпереподготовка</a:t>
            </a:r>
            <a:r>
              <a:rPr lang="ru-RU" sz="1300" dirty="0" smtClean="0">
                <a:solidFill>
                  <a:schemeClr val="tx1"/>
                </a:solidFill>
              </a:rPr>
              <a:t>, доля педагогов 47%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16" y="5740188"/>
            <a:ext cx="304826" cy="26215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153403" y="5871264"/>
            <a:ext cx="1768748" cy="9508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Доля высококвалифицированных педагогов, 35%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735" y="5370402"/>
            <a:ext cx="304826" cy="26215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175907" y="5954860"/>
            <a:ext cx="1509270" cy="85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solidFill>
                  <a:prstClr val="black"/>
                </a:solidFill>
              </a:rPr>
              <a:t>Курсовая подготовка, доля педагогов 100%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712032" y="3461298"/>
            <a:ext cx="437020" cy="2160441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32" y="5740187"/>
            <a:ext cx="304826" cy="26215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543303" y="5587913"/>
            <a:ext cx="1344315" cy="127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Доля </a:t>
            </a:r>
            <a:r>
              <a:rPr lang="ru-RU" sz="1300" dirty="0" err="1" smtClean="0">
                <a:solidFill>
                  <a:schemeClr val="tx1"/>
                </a:solidFill>
              </a:rPr>
              <a:t>результивности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</a:rPr>
              <a:t>участия в конкурсах высокого </a:t>
            </a:r>
            <a:r>
              <a:rPr lang="ru-RU" sz="1300" dirty="0" smtClean="0">
                <a:solidFill>
                  <a:schemeClr val="tx1"/>
                </a:solidFill>
              </a:rPr>
              <a:t>уровня, 60</a:t>
            </a:r>
            <a:r>
              <a:rPr lang="ru-RU" sz="1300" dirty="0">
                <a:solidFill>
                  <a:schemeClr val="tx1"/>
                </a:solidFill>
              </a:rPr>
              <a:t>% </a:t>
            </a:r>
          </a:p>
        </p:txBody>
      </p:sp>
      <p:sp>
        <p:nvSpPr>
          <p:cNvPr id="37" name="Стрелка вниз 14">
            <a:extLst>
              <a:ext uri="{FF2B5EF4-FFF2-40B4-BE49-F238E27FC236}">
                <a16:creationId xmlns:a16="http://schemas.microsoft.com/office/drawing/2014/main" xmlns="" id="{31FED866-6607-494C-8E3D-B1B2DFBA706C}"/>
              </a:ext>
            </a:extLst>
          </p:cNvPr>
          <p:cNvSpPr/>
          <p:nvPr/>
        </p:nvSpPr>
        <p:spPr>
          <a:xfrm>
            <a:off x="4173849" y="4019740"/>
            <a:ext cx="410026" cy="1074776"/>
          </a:xfrm>
          <a:prstGeom prst="down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14">
            <a:extLst>
              <a:ext uri="{FF2B5EF4-FFF2-40B4-BE49-F238E27FC236}">
                <a16:creationId xmlns:a16="http://schemas.microsoft.com/office/drawing/2014/main" xmlns="" id="{0E4C3493-EB77-4FD0-9BB0-517A86A220FC}"/>
              </a:ext>
            </a:extLst>
          </p:cNvPr>
          <p:cNvSpPr/>
          <p:nvPr/>
        </p:nvSpPr>
        <p:spPr>
          <a:xfrm>
            <a:off x="1005480" y="3376868"/>
            <a:ext cx="455185" cy="1841276"/>
          </a:xfrm>
          <a:prstGeom prst="down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1C00355-CA94-4080-8A3A-E0C756879333}"/>
              </a:ext>
            </a:extLst>
          </p:cNvPr>
          <p:cNvSpPr/>
          <p:nvPr/>
        </p:nvSpPr>
        <p:spPr>
          <a:xfrm>
            <a:off x="553523" y="5647639"/>
            <a:ext cx="1297997" cy="1034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Курсовая подготовка по работе с детьми с ОВЗ, 100%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0" name="Стрелка вправо 17">
            <a:extLst>
              <a:ext uri="{FF2B5EF4-FFF2-40B4-BE49-F238E27FC236}">
                <a16:creationId xmlns:a16="http://schemas.microsoft.com/office/drawing/2014/main" xmlns="" id="{1B41766E-410E-4EFA-AD37-A425FE73B8A8}"/>
              </a:ext>
            </a:extLst>
          </p:cNvPr>
          <p:cNvSpPr/>
          <p:nvPr/>
        </p:nvSpPr>
        <p:spPr>
          <a:xfrm>
            <a:off x="553523" y="3556350"/>
            <a:ext cx="6067883" cy="632147"/>
          </a:xfrm>
          <a:prstGeom prst="rightArrow">
            <a:avLst/>
          </a:prstGeom>
          <a:solidFill>
            <a:srgbClr val="4FFF9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Внедрение системы </a:t>
            </a:r>
            <a:r>
              <a:rPr lang="ru-RU" sz="1300" dirty="0" err="1" smtClean="0"/>
              <a:t>разноуровневого</a:t>
            </a:r>
            <a:r>
              <a:rPr lang="ru-RU" sz="1300" dirty="0" smtClean="0"/>
              <a:t> методического сопровождения педагогов</a:t>
            </a:r>
            <a:endParaRPr lang="ru-RU" sz="1300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10804608" y="2843705"/>
            <a:ext cx="480698" cy="261411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810387" y="6062568"/>
            <a:ext cx="1244484" cy="75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solidFill>
                  <a:prstClr val="black"/>
                </a:solidFill>
              </a:rPr>
              <a:t>Аттестация, доля педагогов 100%</a:t>
            </a: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51" y="5365500"/>
            <a:ext cx="304826" cy="262151"/>
          </a:xfrm>
          <a:prstGeom prst="rect">
            <a:avLst/>
          </a:prstGeom>
        </p:spPr>
      </p:pic>
      <p:sp>
        <p:nvSpPr>
          <p:cNvPr id="44" name="Стрелка вправо 43"/>
          <p:cNvSpPr/>
          <p:nvPr/>
        </p:nvSpPr>
        <p:spPr>
          <a:xfrm>
            <a:off x="617294" y="3004457"/>
            <a:ext cx="10915745" cy="688769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Реализация программ повышения </a:t>
            </a:r>
            <a:r>
              <a:rPr lang="ru-RU" sz="1300" dirty="0"/>
              <a:t>профессиональной компетентности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6852063" y="4412691"/>
            <a:ext cx="4192894" cy="632147"/>
          </a:xfrm>
          <a:prstGeom prst="rightArrow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Трансляция педагогического опыта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5175907" y="4019739"/>
            <a:ext cx="6271906" cy="631556"/>
          </a:xfrm>
          <a:prstGeom prst="rightArrow">
            <a:avLst/>
          </a:prstGeom>
          <a:solidFill>
            <a:srgbClr val="FA8A9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Участие в конкурсах педагогического мастерства различного уровня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449" y="5195673"/>
            <a:ext cx="304826" cy="26215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427296" y="5503626"/>
            <a:ext cx="1845348" cy="126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Повышение компетентности по вопросам образования, развития и воспитания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11441453" y="2456346"/>
            <a:ext cx="480698" cy="173215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617294" y="2269586"/>
            <a:ext cx="11526571" cy="51389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Мониторинг  реализации мероприятий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617294" y="2624315"/>
            <a:ext cx="11285389" cy="57737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  ПЕДАГОГИЧЕСКОГО  ПОТЕНЦИАЛА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F1E571B-C4F7-4FA6-981D-64EE870C1518}"/>
              </a:ext>
            </a:extLst>
          </p:cNvPr>
          <p:cNvSpPr/>
          <p:nvPr/>
        </p:nvSpPr>
        <p:spPr>
          <a:xfrm>
            <a:off x="11151656" y="4634481"/>
            <a:ext cx="1060292" cy="73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Контроль, анализ, </a:t>
            </a:r>
            <a:r>
              <a:rPr lang="ru-RU" sz="1300" dirty="0" smtClean="0">
                <a:solidFill>
                  <a:schemeClr val="tx1"/>
                </a:solidFill>
              </a:rPr>
              <a:t>корректировка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397" y="4265503"/>
            <a:ext cx="304826" cy="26215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973" y="5523620"/>
            <a:ext cx="304826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3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6389</TotalTime>
  <Words>2598</Words>
  <Application>Microsoft Office PowerPoint</Application>
  <PresentationFormat>Произвольный</PresentationFormat>
  <Paragraphs>346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ОТЧЕТ О РЕАЛИЗАЦИИ  ПрограммЫ развития </vt:lpstr>
      <vt:lpstr>Нормативные и социокультурные основания разработки программы</vt:lpstr>
      <vt:lpstr>Подходы  и  принципы  разработки  программы</vt:lpstr>
      <vt:lpstr>Цели и задачи программы</vt:lpstr>
      <vt:lpstr>Структура  программы  развития</vt:lpstr>
      <vt:lpstr>ПАРАМЕТРЫ  ОЦЕНКИ  РЕЗУЛЬТАТИВНОСТИ  ПРОГРАММЫ</vt:lpstr>
      <vt:lpstr>Дорожная  карта  реализации  программы: ЦЕЛЕВОЙ ПРОЕКТ  «Качество образования»</vt:lpstr>
      <vt:lpstr>Дорожная  карта  реализации  программы: целевой проект  «здоровый малыш»</vt:lpstr>
      <vt:lpstr>Дорожная  карта  реализации  программы: ЦЕЛЕВОЙ  ПРОЕКТ   «ПРОФЕССИОНАЛЬНАЯ  КОМПЕТЕНТНОСТЬ  ПЕДАГОГОВ»</vt:lpstr>
      <vt:lpstr>Дорожная  карта  реализации  программы: НАПРАВЛЕНИЕ  «сотрудничество»</vt:lpstr>
      <vt:lpstr>Дорожная  карта  реализации  программы: НАПРАВЛЕНИЕ  «современная  РППС»</vt:lpstr>
      <vt:lpstr>Система  управления реализацией программой</vt:lpstr>
      <vt:lpstr>Характеристика   ближайшей   перспективы</vt:lpstr>
      <vt:lpstr>     Промежуточная оценка результативности реализации программы развития</vt:lpstr>
      <vt:lpstr> Промежуточная оценка результативности реализации программы развития Критерии создания условий для  детей с ОВЗ </vt:lpstr>
      <vt:lpstr>Промежуточная оценка результативности реализации программы развития критерии сохранения и укрепления здоровья воспитанников</vt:lpstr>
      <vt:lpstr>Промежуточная оценка результативности реализации программы развития Критерии создания единого образовательного пространства</vt:lpstr>
      <vt:lpstr>Промежуточная оценка результативности реализации программы развития Критерии изменений материально-технической базы,  РППС </vt:lpstr>
      <vt:lpstr> Система управления реализацией программы развития :</vt:lpstr>
      <vt:lpstr>Перспективы развития учреждения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целевая программа развития</dc:title>
  <dc:creator>T</dc:creator>
  <cp:lastModifiedBy>PC</cp:lastModifiedBy>
  <cp:revision>438</cp:revision>
  <dcterms:created xsi:type="dcterms:W3CDTF">2015-12-08T19:05:40Z</dcterms:created>
  <dcterms:modified xsi:type="dcterms:W3CDTF">2024-12-23T16:49:53Z</dcterms:modified>
</cp:coreProperties>
</file>